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29" r:id="rId2"/>
    <p:sldId id="332" r:id="rId3"/>
    <p:sldId id="333" r:id="rId4"/>
    <p:sldId id="356" r:id="rId5"/>
    <p:sldId id="334" r:id="rId6"/>
    <p:sldId id="353" r:id="rId7"/>
    <p:sldId id="354" r:id="rId8"/>
    <p:sldId id="347" r:id="rId9"/>
    <p:sldId id="362" r:id="rId10"/>
    <p:sldId id="345" r:id="rId11"/>
    <p:sldId id="355" r:id="rId12"/>
    <p:sldId id="360" r:id="rId13"/>
    <p:sldId id="361" r:id="rId14"/>
    <p:sldId id="359"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82FC42-15B9-4D7E-996B-8BCFF5EC3383}" v="538" dt="2022-12-29T14:58:59.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2203" autoAdjust="0"/>
  </p:normalViewPr>
  <p:slideViewPr>
    <p:cSldViewPr>
      <p:cViewPr varScale="1">
        <p:scale>
          <a:sx n="91" d="100"/>
          <a:sy n="91" d="100"/>
        </p:scale>
        <p:origin x="1080" y="78"/>
      </p:cViewPr>
      <p:guideLst>
        <p:guide orient="horz" pos="2160"/>
        <p:guide pos="3839"/>
      </p:guideLst>
    </p:cSldViewPr>
  </p:slideViewPr>
  <p:notesTextViewPr>
    <p:cViewPr>
      <p:scale>
        <a:sx n="1" d="1"/>
        <a:sy n="1" d="1"/>
      </p:scale>
      <p:origin x="0" y="-30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se Baltacıoglu" userId="3b4b8ff671b401d0" providerId="LiveId" clId="{FE82FC42-15B9-4D7E-996B-8BCFF5EC3383}"/>
    <pc:docChg chg="undo custSel addSld delSld modSld sldOrd delMainMaster modMainMaster">
      <pc:chgData name="Buse Baltacıoglu" userId="3b4b8ff671b401d0" providerId="LiveId" clId="{FE82FC42-15B9-4D7E-996B-8BCFF5EC3383}" dt="2023-01-01T15:13:57.725" v="3947" actId="20577"/>
      <pc:docMkLst>
        <pc:docMk/>
      </pc:docMkLst>
      <pc:sldChg chg="del">
        <pc:chgData name="Buse Baltacıoglu" userId="3b4b8ff671b401d0" providerId="LiveId" clId="{FE82FC42-15B9-4D7E-996B-8BCFF5EC3383}" dt="2022-12-15T12:24:20.197" v="0" actId="47"/>
        <pc:sldMkLst>
          <pc:docMk/>
          <pc:sldMk cId="896161359" sldId="268"/>
        </pc:sldMkLst>
      </pc:sldChg>
      <pc:sldChg chg="addSp delSp modSp del mod ord setBg">
        <pc:chgData name="Buse Baltacıoglu" userId="3b4b8ff671b401d0" providerId="LiveId" clId="{FE82FC42-15B9-4D7E-996B-8BCFF5EC3383}" dt="2022-12-17T12:42:11.450" v="1858" actId="47"/>
        <pc:sldMkLst>
          <pc:docMk/>
          <pc:sldMk cId="756945547" sldId="277"/>
        </pc:sldMkLst>
        <pc:spChg chg="mod">
          <ac:chgData name="Buse Baltacıoglu" userId="3b4b8ff671b401d0" providerId="LiveId" clId="{FE82FC42-15B9-4D7E-996B-8BCFF5EC3383}" dt="2022-12-15T14:10:22.197" v="767" actId="207"/>
          <ac:spMkLst>
            <pc:docMk/>
            <pc:sldMk cId="756945547" sldId="277"/>
            <ac:spMk id="2" creationId="{9B25E681-9DF4-45C4-9BA6-3745CE49052E}"/>
          </ac:spMkLst>
        </pc:spChg>
        <pc:spChg chg="mod">
          <ac:chgData name="Buse Baltacıoglu" userId="3b4b8ff671b401d0" providerId="LiveId" clId="{FE82FC42-15B9-4D7E-996B-8BCFF5EC3383}" dt="2022-12-15T13:59:44.377" v="715" actId="207"/>
          <ac:spMkLst>
            <pc:docMk/>
            <pc:sldMk cId="756945547" sldId="277"/>
            <ac:spMk id="3" creationId="{867CA7E0-FC2F-426B-89DC-458AD3B6F87F}"/>
          </ac:spMkLst>
        </pc:spChg>
        <pc:spChg chg="add mod">
          <ac:chgData name="Buse Baltacıoglu" userId="3b4b8ff671b401d0" providerId="LiveId" clId="{FE82FC42-15B9-4D7E-996B-8BCFF5EC3383}" dt="2022-12-15T13:59:44.377" v="715" actId="207"/>
          <ac:spMkLst>
            <pc:docMk/>
            <pc:sldMk cId="756945547" sldId="277"/>
            <ac:spMk id="4" creationId="{4DB14E3D-C01F-E55E-05FA-8C33402BCA10}"/>
          </ac:spMkLst>
        </pc:spChg>
        <pc:spChg chg="add mod">
          <ac:chgData name="Buse Baltacıoglu" userId="3b4b8ff671b401d0" providerId="LiveId" clId="{FE82FC42-15B9-4D7E-996B-8BCFF5EC3383}" dt="2022-12-15T12:43:32.352" v="251" actId="1076"/>
          <ac:spMkLst>
            <pc:docMk/>
            <pc:sldMk cId="756945547" sldId="277"/>
            <ac:spMk id="5" creationId="{8782B248-8ECF-0E76-7214-C89F7225DD7B}"/>
          </ac:spMkLst>
        </pc:spChg>
        <pc:spChg chg="mod">
          <ac:chgData name="Buse Baltacıoglu" userId="3b4b8ff671b401d0" providerId="LiveId" clId="{FE82FC42-15B9-4D7E-996B-8BCFF5EC3383}" dt="2022-12-15T12:38:50.959" v="130" actId="207"/>
          <ac:spMkLst>
            <pc:docMk/>
            <pc:sldMk cId="756945547" sldId="277"/>
            <ac:spMk id="13" creationId="{6A07518E-A7DF-4E84-8A2D-32782BE667EE}"/>
          </ac:spMkLst>
        </pc:spChg>
        <pc:spChg chg="add del mod">
          <ac:chgData name="Buse Baltacıoglu" userId="3b4b8ff671b401d0" providerId="LiveId" clId="{FE82FC42-15B9-4D7E-996B-8BCFF5EC3383}" dt="2022-12-15T14:01:55.018" v="732"/>
          <ac:spMkLst>
            <pc:docMk/>
            <pc:sldMk cId="756945547" sldId="277"/>
            <ac:spMk id="17" creationId="{A10EB8C1-B949-5102-F924-8A6144AB5216}"/>
          </ac:spMkLst>
        </pc:spChg>
        <pc:spChg chg="mod">
          <ac:chgData name="Buse Baltacıoglu" userId="3b4b8ff671b401d0" providerId="LiveId" clId="{FE82FC42-15B9-4D7E-996B-8BCFF5EC3383}" dt="2022-12-15T13:59:44.377" v="715" actId="207"/>
          <ac:spMkLst>
            <pc:docMk/>
            <pc:sldMk cId="756945547" sldId="277"/>
            <ac:spMk id="18" creationId="{6DB80884-6B51-44BD-8FC2-16679B8EAB14}"/>
          </ac:spMkLst>
        </pc:spChg>
        <pc:spChg chg="mod">
          <ac:chgData name="Buse Baltacıoglu" userId="3b4b8ff671b401d0" providerId="LiveId" clId="{FE82FC42-15B9-4D7E-996B-8BCFF5EC3383}" dt="2022-12-15T13:59:44.377" v="715" actId="207"/>
          <ac:spMkLst>
            <pc:docMk/>
            <pc:sldMk cId="756945547" sldId="277"/>
            <ac:spMk id="19" creationId="{7E4C3F9B-F7D3-41E0-A90F-B184C032C4CF}"/>
          </ac:spMkLst>
        </pc:spChg>
        <pc:spChg chg="mod">
          <ac:chgData name="Buse Baltacıoglu" userId="3b4b8ff671b401d0" providerId="LiveId" clId="{FE82FC42-15B9-4D7E-996B-8BCFF5EC3383}" dt="2022-12-15T13:59:44.377" v="715" actId="207"/>
          <ac:spMkLst>
            <pc:docMk/>
            <pc:sldMk cId="756945547" sldId="277"/>
            <ac:spMk id="20" creationId="{F94E0E9B-1611-466B-A795-D5B9F4AC271C}"/>
          </ac:spMkLst>
        </pc:spChg>
        <pc:spChg chg="mod">
          <ac:chgData name="Buse Baltacıoglu" userId="3b4b8ff671b401d0" providerId="LiveId" clId="{FE82FC42-15B9-4D7E-996B-8BCFF5EC3383}" dt="2022-12-15T13:59:44.377" v="715" actId="207"/>
          <ac:spMkLst>
            <pc:docMk/>
            <pc:sldMk cId="756945547" sldId="277"/>
            <ac:spMk id="21" creationId="{B923076C-4C44-404D-947F-FDD5087AC5E3}"/>
          </ac:spMkLst>
        </pc:spChg>
        <pc:spChg chg="mod">
          <ac:chgData name="Buse Baltacıoglu" userId="3b4b8ff671b401d0" providerId="LiveId" clId="{FE82FC42-15B9-4D7E-996B-8BCFF5EC3383}" dt="2022-12-15T12:44:08.387" v="259" actId="1076"/>
          <ac:spMkLst>
            <pc:docMk/>
            <pc:sldMk cId="756945547" sldId="277"/>
            <ac:spMk id="22" creationId="{A8F9EE3C-EF80-4724-9799-42E08C64A303}"/>
          </ac:spMkLst>
        </pc:spChg>
        <pc:spChg chg="mod">
          <ac:chgData name="Buse Baltacıoglu" userId="3b4b8ff671b401d0" providerId="LiveId" clId="{FE82FC42-15B9-4D7E-996B-8BCFF5EC3383}" dt="2022-12-15T12:44:03.581" v="258" actId="1076"/>
          <ac:spMkLst>
            <pc:docMk/>
            <pc:sldMk cId="756945547" sldId="277"/>
            <ac:spMk id="23" creationId="{1F84FD10-3A13-4D1E-974C-9C8E1E996708}"/>
          </ac:spMkLst>
        </pc:spChg>
        <pc:spChg chg="mod">
          <ac:chgData name="Buse Baltacıoglu" userId="3b4b8ff671b401d0" providerId="LiveId" clId="{FE82FC42-15B9-4D7E-996B-8BCFF5EC3383}" dt="2022-12-15T12:43:55.496" v="256" actId="1076"/>
          <ac:spMkLst>
            <pc:docMk/>
            <pc:sldMk cId="756945547" sldId="277"/>
            <ac:spMk id="24" creationId="{9C3275FC-A0E2-4462-B62E-526CF975CD32}"/>
          </ac:spMkLst>
        </pc:spChg>
        <pc:spChg chg="mod">
          <ac:chgData name="Buse Baltacıoglu" userId="3b4b8ff671b401d0" providerId="LiveId" clId="{FE82FC42-15B9-4D7E-996B-8BCFF5EC3383}" dt="2022-12-15T12:43:43.848" v="253" actId="1076"/>
          <ac:spMkLst>
            <pc:docMk/>
            <pc:sldMk cId="756945547" sldId="277"/>
            <ac:spMk id="25" creationId="{2385D78C-C0BA-4D3C-BC91-F2D9E3A47C7D}"/>
          </ac:spMkLst>
        </pc:spChg>
        <pc:spChg chg="mod">
          <ac:chgData name="Buse Baltacıoglu" userId="3b4b8ff671b401d0" providerId="LiveId" clId="{FE82FC42-15B9-4D7E-996B-8BCFF5EC3383}" dt="2022-12-15T12:43:39.256" v="252" actId="1076"/>
          <ac:spMkLst>
            <pc:docMk/>
            <pc:sldMk cId="756945547" sldId="277"/>
            <ac:spMk id="26" creationId="{F1FE223A-20B8-480F-8366-49FC612517D0}"/>
          </ac:spMkLst>
        </pc:spChg>
        <pc:spChg chg="add mod">
          <ac:chgData name="Buse Baltacıoglu" userId="3b4b8ff671b401d0" providerId="LiveId" clId="{FE82FC42-15B9-4D7E-996B-8BCFF5EC3383}" dt="2022-12-15T14:09:36.444" v="766" actId="208"/>
          <ac:spMkLst>
            <pc:docMk/>
            <pc:sldMk cId="756945547" sldId="277"/>
            <ac:spMk id="27" creationId="{FA8C48B5-604C-A6E9-EB72-5C5DA82BC78E}"/>
          </ac:spMkLst>
        </pc:spChg>
        <pc:spChg chg="add mod">
          <ac:chgData name="Buse Baltacıoglu" userId="3b4b8ff671b401d0" providerId="LiveId" clId="{FE82FC42-15B9-4D7E-996B-8BCFF5EC3383}" dt="2022-12-15T14:09:36.444" v="766" actId="208"/>
          <ac:spMkLst>
            <pc:docMk/>
            <pc:sldMk cId="756945547" sldId="277"/>
            <ac:spMk id="28" creationId="{72ACAF3B-BF71-245F-9999-C9F5E1641E13}"/>
          </ac:spMkLst>
        </pc:spChg>
        <pc:spChg chg="add mod">
          <ac:chgData name="Buse Baltacıoglu" userId="3b4b8ff671b401d0" providerId="LiveId" clId="{FE82FC42-15B9-4D7E-996B-8BCFF5EC3383}" dt="2022-12-15T14:09:36.444" v="766" actId="208"/>
          <ac:spMkLst>
            <pc:docMk/>
            <pc:sldMk cId="756945547" sldId="277"/>
            <ac:spMk id="29" creationId="{142942B3-6A02-5180-42BA-1F472F5154BD}"/>
          </ac:spMkLst>
        </pc:spChg>
        <pc:spChg chg="add mod">
          <ac:chgData name="Buse Baltacıoglu" userId="3b4b8ff671b401d0" providerId="LiveId" clId="{FE82FC42-15B9-4D7E-996B-8BCFF5EC3383}" dt="2022-12-15T14:09:36.444" v="766" actId="208"/>
          <ac:spMkLst>
            <pc:docMk/>
            <pc:sldMk cId="756945547" sldId="277"/>
            <ac:spMk id="30" creationId="{F5EACCD6-574F-C1B6-484F-871EA582514F}"/>
          </ac:spMkLst>
        </pc:spChg>
        <pc:spChg chg="add mod">
          <ac:chgData name="Buse Baltacıoglu" userId="3b4b8ff671b401d0" providerId="LiveId" clId="{FE82FC42-15B9-4D7E-996B-8BCFF5EC3383}" dt="2022-12-15T14:09:36.444" v="766" actId="208"/>
          <ac:spMkLst>
            <pc:docMk/>
            <pc:sldMk cId="756945547" sldId="277"/>
            <ac:spMk id="31" creationId="{E3AB0809-70CC-D828-EDD1-292196C13829}"/>
          </ac:spMkLst>
        </pc:spChg>
        <pc:spChg chg="add mod">
          <ac:chgData name="Buse Baltacıoglu" userId="3b4b8ff671b401d0" providerId="LiveId" clId="{FE82FC42-15B9-4D7E-996B-8BCFF5EC3383}" dt="2022-12-15T14:09:36.444" v="766" actId="208"/>
          <ac:spMkLst>
            <pc:docMk/>
            <pc:sldMk cId="756945547" sldId="277"/>
            <ac:spMk id="32" creationId="{2F91F07D-DD91-420F-FE37-C460B687618B}"/>
          </ac:spMkLst>
        </pc:spChg>
        <pc:spChg chg="add mod">
          <ac:chgData name="Buse Baltacıoglu" userId="3b4b8ff671b401d0" providerId="LiveId" clId="{FE82FC42-15B9-4D7E-996B-8BCFF5EC3383}" dt="2022-12-15T14:09:36.444" v="766" actId="208"/>
          <ac:spMkLst>
            <pc:docMk/>
            <pc:sldMk cId="756945547" sldId="277"/>
            <ac:spMk id="33" creationId="{CA4A82B5-CF42-3EB9-7384-9523E6860AC7}"/>
          </ac:spMkLst>
        </pc:spChg>
        <pc:spChg chg="add mod">
          <ac:chgData name="Buse Baltacıoglu" userId="3b4b8ff671b401d0" providerId="LiveId" clId="{FE82FC42-15B9-4D7E-996B-8BCFF5EC3383}" dt="2022-12-15T14:06:22.249" v="753" actId="2711"/>
          <ac:spMkLst>
            <pc:docMk/>
            <pc:sldMk cId="756945547" sldId="277"/>
            <ac:spMk id="34" creationId="{B5ACD17A-90AE-AAB8-1BEB-9AD0A1A51B18}"/>
          </ac:spMkLst>
        </pc:spChg>
        <pc:spChg chg="add mod">
          <ac:chgData name="Buse Baltacıoglu" userId="3b4b8ff671b401d0" providerId="LiveId" clId="{FE82FC42-15B9-4D7E-996B-8BCFF5EC3383}" dt="2022-12-15T14:06:32.004" v="754" actId="2711"/>
          <ac:spMkLst>
            <pc:docMk/>
            <pc:sldMk cId="756945547" sldId="277"/>
            <ac:spMk id="35" creationId="{23428DDA-8A01-3996-9303-CE868088CB9B}"/>
          </ac:spMkLst>
        </pc:spChg>
        <pc:spChg chg="add mod">
          <ac:chgData name="Buse Baltacıoglu" userId="3b4b8ff671b401d0" providerId="LiveId" clId="{FE82FC42-15B9-4D7E-996B-8BCFF5EC3383}" dt="2022-12-15T14:06:51.040" v="756" actId="1076"/>
          <ac:spMkLst>
            <pc:docMk/>
            <pc:sldMk cId="756945547" sldId="277"/>
            <ac:spMk id="36" creationId="{2AA58CA7-F1F8-11F2-3AC9-9E73D75D718E}"/>
          </ac:spMkLst>
        </pc:spChg>
        <pc:spChg chg="add mod">
          <ac:chgData name="Buse Baltacıoglu" userId="3b4b8ff671b401d0" providerId="LiveId" clId="{FE82FC42-15B9-4D7E-996B-8BCFF5EC3383}" dt="2022-12-15T14:09:36.444" v="766" actId="208"/>
          <ac:spMkLst>
            <pc:docMk/>
            <pc:sldMk cId="756945547" sldId="277"/>
            <ac:spMk id="37" creationId="{A45E42EC-8759-8F8A-0DDD-6C1B175EB186}"/>
          </ac:spMkLst>
        </pc:spChg>
        <pc:spChg chg="add mod">
          <ac:chgData name="Buse Baltacıoglu" userId="3b4b8ff671b401d0" providerId="LiveId" clId="{FE82FC42-15B9-4D7E-996B-8BCFF5EC3383}" dt="2022-12-15T14:09:36.444" v="766" actId="208"/>
          <ac:spMkLst>
            <pc:docMk/>
            <pc:sldMk cId="756945547" sldId="277"/>
            <ac:spMk id="38" creationId="{528EBB74-D290-79AF-4F04-E4599AB9FC52}"/>
          </ac:spMkLst>
        </pc:spChg>
        <pc:spChg chg="add mod">
          <ac:chgData name="Buse Baltacıoglu" userId="3b4b8ff671b401d0" providerId="LiveId" clId="{FE82FC42-15B9-4D7E-996B-8BCFF5EC3383}" dt="2022-12-15T14:09:36.444" v="766" actId="208"/>
          <ac:spMkLst>
            <pc:docMk/>
            <pc:sldMk cId="756945547" sldId="277"/>
            <ac:spMk id="39" creationId="{04496FB5-CC70-7796-EE7E-CF099D807F95}"/>
          </ac:spMkLst>
        </pc:spChg>
        <pc:spChg chg="add mod">
          <ac:chgData name="Buse Baltacıoglu" userId="3b4b8ff671b401d0" providerId="LiveId" clId="{FE82FC42-15B9-4D7E-996B-8BCFF5EC3383}" dt="2022-12-15T14:09:36.444" v="766" actId="208"/>
          <ac:spMkLst>
            <pc:docMk/>
            <pc:sldMk cId="756945547" sldId="277"/>
            <ac:spMk id="40" creationId="{2C8ADD4E-59FB-B93C-3CE6-9725C16F3C52}"/>
          </ac:spMkLst>
        </pc:spChg>
        <pc:spChg chg="add mod">
          <ac:chgData name="Buse Baltacıoglu" userId="3b4b8ff671b401d0" providerId="LiveId" clId="{FE82FC42-15B9-4D7E-996B-8BCFF5EC3383}" dt="2022-12-15T14:09:36.444" v="766" actId="208"/>
          <ac:spMkLst>
            <pc:docMk/>
            <pc:sldMk cId="756945547" sldId="277"/>
            <ac:spMk id="41" creationId="{34758142-7BEF-319E-4D7F-A860FF47F551}"/>
          </ac:spMkLst>
        </pc:spChg>
        <pc:spChg chg="add mod">
          <ac:chgData name="Buse Baltacıoglu" userId="3b4b8ff671b401d0" providerId="LiveId" clId="{FE82FC42-15B9-4D7E-996B-8BCFF5EC3383}" dt="2022-12-15T14:09:36.444" v="766" actId="208"/>
          <ac:spMkLst>
            <pc:docMk/>
            <pc:sldMk cId="756945547" sldId="277"/>
            <ac:spMk id="42" creationId="{C88141C1-6DA5-7181-9802-DB40BE05E00D}"/>
          </ac:spMkLst>
        </pc:spChg>
        <pc:spChg chg="add mod">
          <ac:chgData name="Buse Baltacıoglu" userId="3b4b8ff671b401d0" providerId="LiveId" clId="{FE82FC42-15B9-4D7E-996B-8BCFF5EC3383}" dt="2022-12-15T14:09:36.444" v="766" actId="208"/>
          <ac:spMkLst>
            <pc:docMk/>
            <pc:sldMk cId="756945547" sldId="277"/>
            <ac:spMk id="43" creationId="{E2E086E3-1FD6-9ED9-C835-943E8FF417EB}"/>
          </ac:spMkLst>
        </pc:spChg>
        <pc:spChg chg="add mod">
          <ac:chgData name="Buse Baltacıoglu" userId="3b4b8ff671b401d0" providerId="LiveId" clId="{FE82FC42-15B9-4D7E-996B-8BCFF5EC3383}" dt="2022-12-15T14:09:36.444" v="766" actId="208"/>
          <ac:spMkLst>
            <pc:docMk/>
            <pc:sldMk cId="756945547" sldId="277"/>
            <ac:spMk id="44" creationId="{3590A708-6E8D-0ACC-8D6A-E4B684CECD50}"/>
          </ac:spMkLst>
        </pc:spChg>
        <pc:spChg chg="add mod">
          <ac:chgData name="Buse Baltacıoglu" userId="3b4b8ff671b401d0" providerId="LiveId" clId="{FE82FC42-15B9-4D7E-996B-8BCFF5EC3383}" dt="2022-12-15T14:09:36.444" v="766" actId="208"/>
          <ac:spMkLst>
            <pc:docMk/>
            <pc:sldMk cId="756945547" sldId="277"/>
            <ac:spMk id="45" creationId="{04646EC3-1E57-3CF1-531F-74430559323A}"/>
          </ac:spMkLst>
        </pc:spChg>
        <pc:spChg chg="add mod">
          <ac:chgData name="Buse Baltacıoglu" userId="3b4b8ff671b401d0" providerId="LiveId" clId="{FE82FC42-15B9-4D7E-996B-8BCFF5EC3383}" dt="2022-12-15T14:09:36.444" v="766" actId="208"/>
          <ac:spMkLst>
            <pc:docMk/>
            <pc:sldMk cId="756945547" sldId="277"/>
            <ac:spMk id="46" creationId="{83C78B64-A7DC-8F40-6FEF-1130B62F1D1F}"/>
          </ac:spMkLst>
        </pc:spChg>
        <pc:spChg chg="add mod">
          <ac:chgData name="Buse Baltacıoglu" userId="3b4b8ff671b401d0" providerId="LiveId" clId="{FE82FC42-15B9-4D7E-996B-8BCFF5EC3383}" dt="2022-12-15T14:09:36.444" v="766" actId="208"/>
          <ac:spMkLst>
            <pc:docMk/>
            <pc:sldMk cId="756945547" sldId="277"/>
            <ac:spMk id="47" creationId="{BC165C58-65EF-06A4-B781-67FCABA0392E}"/>
          </ac:spMkLst>
        </pc:spChg>
        <pc:spChg chg="add mod">
          <ac:chgData name="Buse Baltacıoglu" userId="3b4b8ff671b401d0" providerId="LiveId" clId="{FE82FC42-15B9-4D7E-996B-8BCFF5EC3383}" dt="2022-12-15T14:09:36.444" v="766" actId="208"/>
          <ac:spMkLst>
            <pc:docMk/>
            <pc:sldMk cId="756945547" sldId="277"/>
            <ac:spMk id="48" creationId="{D48BA70A-CEC0-0881-9124-E4D3F23827F8}"/>
          </ac:spMkLst>
        </pc:spChg>
        <pc:graphicFrameChg chg="add del mod modGraphic">
          <ac:chgData name="Buse Baltacıoglu" userId="3b4b8ff671b401d0" providerId="LiveId" clId="{FE82FC42-15B9-4D7E-996B-8BCFF5EC3383}" dt="2022-12-15T12:48:33.591" v="270" actId="478"/>
          <ac:graphicFrameMkLst>
            <pc:docMk/>
            <pc:sldMk cId="756945547" sldId="277"/>
            <ac:graphicFrameMk id="6" creationId="{88D51ADC-0133-ECAA-074A-07BC0B94CEC4}"/>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7" creationId="{D9E8B4E1-7EF0-0153-5DAF-448E54F3A34F}"/>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8" creationId="{37E287B8-912E-250C-AEE8-72EA5ABD205C}"/>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9" creationId="{9E570388-BFFC-35A5-0D23-351730AB2BF4}"/>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10" creationId="{1E69082A-7107-42A7-BFC1-013AB4863196}"/>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11" creationId="{568578D2-35E9-70CD-5782-2EC80ACB2125}"/>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12" creationId="{0CBB4D70-25E8-8916-1683-6DB5850F2FAB}"/>
          </ac:graphicFrameMkLst>
        </pc:graphicFrameChg>
        <pc:graphicFrameChg chg="add del mod modGraphic">
          <ac:chgData name="Buse Baltacıoglu" userId="3b4b8ff671b401d0" providerId="LiveId" clId="{FE82FC42-15B9-4D7E-996B-8BCFF5EC3383}" dt="2022-12-15T12:48:33.591" v="270" actId="478"/>
          <ac:graphicFrameMkLst>
            <pc:docMk/>
            <pc:sldMk cId="756945547" sldId="277"/>
            <ac:graphicFrameMk id="14" creationId="{71018555-927D-16E0-EFCD-D3927047444A}"/>
          </ac:graphicFrameMkLst>
        </pc:graphicFrameChg>
        <pc:picChg chg="add del mod">
          <ac:chgData name="Buse Baltacıoglu" userId="3b4b8ff671b401d0" providerId="LiveId" clId="{FE82FC42-15B9-4D7E-996B-8BCFF5EC3383}" dt="2022-12-15T14:01:55.016" v="730" actId="478"/>
          <ac:picMkLst>
            <pc:docMk/>
            <pc:sldMk cId="756945547" sldId="277"/>
            <ac:picMk id="16" creationId="{777703C5-235A-57E5-F2EC-6CE61D1E758F}"/>
          </ac:picMkLst>
        </pc:picChg>
      </pc:sldChg>
      <pc:sldChg chg="addSp delSp del mod ord setBg">
        <pc:chgData name="Buse Baltacıoglu" userId="3b4b8ff671b401d0" providerId="LiveId" clId="{FE82FC42-15B9-4D7E-996B-8BCFF5EC3383}" dt="2022-12-17T11:45:09.886" v="1581" actId="47"/>
        <pc:sldMkLst>
          <pc:docMk/>
          <pc:sldMk cId="2557925436" sldId="278"/>
        </pc:sldMkLst>
        <pc:spChg chg="add del">
          <ac:chgData name="Buse Baltacıoglu" userId="3b4b8ff671b401d0" providerId="LiveId" clId="{FE82FC42-15B9-4D7E-996B-8BCFF5EC3383}" dt="2022-12-15T12:25:07.856" v="5" actId="22"/>
          <ac:spMkLst>
            <pc:docMk/>
            <pc:sldMk cId="2557925436" sldId="278"/>
            <ac:spMk id="3" creationId="{545B6C59-3074-0EC5-F133-FCC6F73D4863}"/>
          </ac:spMkLst>
        </pc:spChg>
        <pc:spChg chg="add del">
          <ac:chgData name="Buse Baltacıoglu" userId="3b4b8ff671b401d0" providerId="LiveId" clId="{FE82FC42-15B9-4D7E-996B-8BCFF5EC3383}" dt="2022-12-15T12:25:14.161" v="7" actId="22"/>
          <ac:spMkLst>
            <pc:docMk/>
            <pc:sldMk cId="2557925436" sldId="278"/>
            <ac:spMk id="6" creationId="{0750EAFA-7126-5E8F-1344-563BA396C3E0}"/>
          </ac:spMkLst>
        </pc:spChg>
        <pc:picChg chg="del">
          <ac:chgData name="Buse Baltacıoglu" userId="3b4b8ff671b401d0" providerId="LiveId" clId="{FE82FC42-15B9-4D7E-996B-8BCFF5EC3383}" dt="2022-12-15T12:25:51.239" v="9"/>
          <ac:picMkLst>
            <pc:docMk/>
            <pc:sldMk cId="2557925436" sldId="278"/>
            <ac:picMk id="7" creationId="{EE286912-8CA5-5C5E-B798-9980A433B641}"/>
          </ac:picMkLst>
        </pc:picChg>
      </pc:sldChg>
      <pc:sldChg chg="modSp del mod">
        <pc:chgData name="Buse Baltacıoglu" userId="3b4b8ff671b401d0" providerId="LiveId" clId="{FE82FC42-15B9-4D7E-996B-8BCFF5EC3383}" dt="2022-12-15T12:30:55.667" v="74" actId="47"/>
        <pc:sldMkLst>
          <pc:docMk/>
          <pc:sldMk cId="3923571813" sldId="279"/>
        </pc:sldMkLst>
        <pc:spChg chg="mod">
          <ac:chgData name="Buse Baltacıoglu" userId="3b4b8ff671b401d0" providerId="LiveId" clId="{FE82FC42-15B9-4D7E-996B-8BCFF5EC3383}" dt="2022-12-15T12:24:43.235" v="3" actId="1076"/>
          <ac:spMkLst>
            <pc:docMk/>
            <pc:sldMk cId="3923571813" sldId="279"/>
            <ac:spMk id="11" creationId="{19C189F7-4794-49F8-BDED-911B2C5DD568}"/>
          </ac:spMkLst>
        </pc:spChg>
      </pc:sldChg>
      <pc:sldChg chg="del setBg">
        <pc:chgData name="Buse Baltacıoglu" userId="3b4b8ff671b401d0" providerId="LiveId" clId="{FE82FC42-15B9-4D7E-996B-8BCFF5EC3383}" dt="2022-12-16T10:41:16.009" v="1209" actId="47"/>
        <pc:sldMkLst>
          <pc:docMk/>
          <pc:sldMk cId="1828343424" sldId="280"/>
        </pc:sldMkLst>
      </pc:sldChg>
      <pc:sldChg chg="del">
        <pc:chgData name="Buse Baltacıoglu" userId="3b4b8ff671b401d0" providerId="LiveId" clId="{FE82FC42-15B9-4D7E-996B-8BCFF5EC3383}" dt="2022-12-15T12:24:29.854" v="1" actId="47"/>
        <pc:sldMkLst>
          <pc:docMk/>
          <pc:sldMk cId="2327584770" sldId="281"/>
        </pc:sldMkLst>
      </pc:sldChg>
      <pc:sldChg chg="delSp modSp del mod ord setBg">
        <pc:chgData name="Buse Baltacıoglu" userId="3b4b8ff671b401d0" providerId="LiveId" clId="{FE82FC42-15B9-4D7E-996B-8BCFF5EC3383}" dt="2022-12-16T10:41:18.222" v="1210" actId="47"/>
        <pc:sldMkLst>
          <pc:docMk/>
          <pc:sldMk cId="1046442024" sldId="282"/>
        </pc:sldMkLst>
        <pc:spChg chg="mod">
          <ac:chgData name="Buse Baltacıoglu" userId="3b4b8ff671b401d0" providerId="LiveId" clId="{FE82FC42-15B9-4D7E-996B-8BCFF5EC3383}" dt="2022-12-15T13:06:59.963" v="372" actId="1076"/>
          <ac:spMkLst>
            <pc:docMk/>
            <pc:sldMk cId="1046442024" sldId="282"/>
            <ac:spMk id="2" creationId="{05F2F92D-5E3F-48DD-8C02-C972A8708B7F}"/>
          </ac:spMkLst>
        </pc:spChg>
        <pc:spChg chg="del">
          <ac:chgData name="Buse Baltacıoglu" userId="3b4b8ff671b401d0" providerId="LiveId" clId="{FE82FC42-15B9-4D7E-996B-8BCFF5EC3383}" dt="2022-12-15T12:59:34.736" v="273" actId="478"/>
          <ac:spMkLst>
            <pc:docMk/>
            <pc:sldMk cId="1046442024" sldId="282"/>
            <ac:spMk id="6" creationId="{E6C2505C-80D2-4770-A25A-E26E11CA9760}"/>
          </ac:spMkLst>
        </pc:spChg>
        <pc:spChg chg="del">
          <ac:chgData name="Buse Baltacıoglu" userId="3b4b8ff671b401d0" providerId="LiveId" clId="{FE82FC42-15B9-4D7E-996B-8BCFF5EC3383}" dt="2022-12-15T12:59:40.199" v="275" actId="478"/>
          <ac:spMkLst>
            <pc:docMk/>
            <pc:sldMk cId="1046442024" sldId="282"/>
            <ac:spMk id="23" creationId="{C68EF812-F07B-4B4D-AA0C-647E662B34E7}"/>
          </ac:spMkLst>
        </pc:spChg>
        <pc:spChg chg="del">
          <ac:chgData name="Buse Baltacıoglu" userId="3b4b8ff671b401d0" providerId="LiveId" clId="{FE82FC42-15B9-4D7E-996B-8BCFF5EC3383}" dt="2022-12-15T12:59:36.767" v="274" actId="478"/>
          <ac:spMkLst>
            <pc:docMk/>
            <pc:sldMk cId="1046442024" sldId="282"/>
            <ac:spMk id="41" creationId="{D4648A69-5192-4658-AD9B-1C743C2CADA5}"/>
          </ac:spMkLst>
        </pc:spChg>
      </pc:sldChg>
      <pc:sldChg chg="del setBg">
        <pc:chgData name="Buse Baltacıoglu" userId="3b4b8ff671b401d0" providerId="LiveId" clId="{FE82FC42-15B9-4D7E-996B-8BCFF5EC3383}" dt="2022-12-16T10:41:06.089" v="1208" actId="47"/>
        <pc:sldMkLst>
          <pc:docMk/>
          <pc:sldMk cId="4051958912" sldId="283"/>
        </pc:sldMkLst>
      </pc:sldChg>
      <pc:sldChg chg="del ord setBg">
        <pc:chgData name="Buse Baltacıoglu" userId="3b4b8ff671b401d0" providerId="LiveId" clId="{FE82FC42-15B9-4D7E-996B-8BCFF5EC3383}" dt="2022-12-17T12:53:28.304" v="1876" actId="47"/>
        <pc:sldMkLst>
          <pc:docMk/>
          <pc:sldMk cId="130257305" sldId="284"/>
        </pc:sldMkLst>
      </pc:sldChg>
      <pc:sldChg chg="del setBg">
        <pc:chgData name="Buse Baltacıoglu" userId="3b4b8ff671b401d0" providerId="LiveId" clId="{FE82FC42-15B9-4D7E-996B-8BCFF5EC3383}" dt="2022-12-17T12:53:26.565" v="1875" actId="47"/>
        <pc:sldMkLst>
          <pc:docMk/>
          <pc:sldMk cId="156526683" sldId="285"/>
        </pc:sldMkLst>
      </pc:sldChg>
      <pc:sldChg chg="del setBg">
        <pc:chgData name="Buse Baltacıoglu" userId="3b4b8ff671b401d0" providerId="LiveId" clId="{FE82FC42-15B9-4D7E-996B-8BCFF5EC3383}" dt="2022-12-16T10:39:45.694" v="1201" actId="47"/>
        <pc:sldMkLst>
          <pc:docMk/>
          <pc:sldMk cId="3759914356" sldId="286"/>
        </pc:sldMkLst>
      </pc:sldChg>
      <pc:sldChg chg="del setBg">
        <pc:chgData name="Buse Baltacıoglu" userId="3b4b8ff671b401d0" providerId="LiveId" clId="{FE82FC42-15B9-4D7E-996B-8BCFF5EC3383}" dt="2022-12-16T10:39:49.711" v="1202" actId="47"/>
        <pc:sldMkLst>
          <pc:docMk/>
          <pc:sldMk cId="2118344817" sldId="287"/>
        </pc:sldMkLst>
      </pc:sldChg>
      <pc:sldChg chg="del setBg">
        <pc:chgData name="Buse Baltacıoglu" userId="3b4b8ff671b401d0" providerId="LiveId" clId="{FE82FC42-15B9-4D7E-996B-8BCFF5EC3383}" dt="2022-12-17T12:53:25.770" v="1874" actId="47"/>
        <pc:sldMkLst>
          <pc:docMk/>
          <pc:sldMk cId="284049695" sldId="288"/>
        </pc:sldMkLst>
      </pc:sldChg>
      <pc:sldChg chg="del setBg">
        <pc:chgData name="Buse Baltacıoglu" userId="3b4b8ff671b401d0" providerId="LiveId" clId="{FE82FC42-15B9-4D7E-996B-8BCFF5EC3383}" dt="2022-12-16T10:40:21.047" v="1203" actId="47"/>
        <pc:sldMkLst>
          <pc:docMk/>
          <pc:sldMk cId="2894003906" sldId="289"/>
        </pc:sldMkLst>
      </pc:sldChg>
      <pc:sldChg chg="del setBg">
        <pc:chgData name="Buse Baltacıoglu" userId="3b4b8ff671b401d0" providerId="LiveId" clId="{FE82FC42-15B9-4D7E-996B-8BCFF5EC3383}" dt="2022-12-16T10:40:22.400" v="1204" actId="47"/>
        <pc:sldMkLst>
          <pc:docMk/>
          <pc:sldMk cId="2713969513" sldId="290"/>
        </pc:sldMkLst>
      </pc:sldChg>
      <pc:sldChg chg="modSp del mod setBg">
        <pc:chgData name="Buse Baltacıoglu" userId="3b4b8ff671b401d0" providerId="LiveId" clId="{FE82FC42-15B9-4D7E-996B-8BCFF5EC3383}" dt="2022-12-16T10:40:24.495" v="1205" actId="47"/>
        <pc:sldMkLst>
          <pc:docMk/>
          <pc:sldMk cId="3813236057" sldId="291"/>
        </pc:sldMkLst>
        <pc:graphicFrameChg chg="mod">
          <ac:chgData name="Buse Baltacıoglu" userId="3b4b8ff671b401d0" providerId="LiveId" clId="{FE82FC42-15B9-4D7E-996B-8BCFF5EC3383}" dt="2022-12-15T14:31:06.837" v="823"/>
          <ac:graphicFrameMkLst>
            <pc:docMk/>
            <pc:sldMk cId="3813236057" sldId="291"/>
            <ac:graphicFrameMk id="5" creationId="{B21E2E7A-A64D-4782-8A5F-7126343D538B}"/>
          </ac:graphicFrameMkLst>
        </pc:graphicFrameChg>
      </pc:sldChg>
      <pc:sldChg chg="del setBg">
        <pc:chgData name="Buse Baltacıoglu" userId="3b4b8ff671b401d0" providerId="LiveId" clId="{FE82FC42-15B9-4D7E-996B-8BCFF5EC3383}" dt="2022-12-17T12:53:24.797" v="1873" actId="47"/>
        <pc:sldMkLst>
          <pc:docMk/>
          <pc:sldMk cId="3910133026" sldId="292"/>
        </pc:sldMkLst>
      </pc:sldChg>
      <pc:sldChg chg="del setBg">
        <pc:chgData name="Buse Baltacıoglu" userId="3b4b8ff671b401d0" providerId="LiveId" clId="{FE82FC42-15B9-4D7E-996B-8BCFF5EC3383}" dt="2022-12-17T12:53:21.436" v="1872" actId="47"/>
        <pc:sldMkLst>
          <pc:docMk/>
          <pc:sldMk cId="1073115083" sldId="293"/>
        </pc:sldMkLst>
      </pc:sldChg>
      <pc:sldChg chg="addSp delSp del mod setBg">
        <pc:chgData name="Buse Baltacıoglu" userId="3b4b8ff671b401d0" providerId="LiveId" clId="{FE82FC42-15B9-4D7E-996B-8BCFF5EC3383}" dt="2022-12-20T15:06:29.077" v="2530" actId="47"/>
        <pc:sldMkLst>
          <pc:docMk/>
          <pc:sldMk cId="689297268" sldId="294"/>
        </pc:sldMkLst>
        <pc:spChg chg="add del">
          <ac:chgData name="Buse Baltacıoglu" userId="3b4b8ff671b401d0" providerId="LiveId" clId="{FE82FC42-15B9-4D7E-996B-8BCFF5EC3383}" dt="2022-12-20T15:05:14.481" v="2520" actId="22"/>
          <ac:spMkLst>
            <pc:docMk/>
            <pc:sldMk cId="689297268" sldId="294"/>
            <ac:spMk id="4" creationId="{E650BDD5-5ACE-03F3-0CC9-0188CBC9DFB7}"/>
          </ac:spMkLst>
        </pc:spChg>
        <pc:spChg chg="add del">
          <ac:chgData name="Buse Baltacıoglu" userId="3b4b8ff671b401d0" providerId="LiveId" clId="{FE82FC42-15B9-4D7E-996B-8BCFF5EC3383}" dt="2022-12-20T15:05:44.309" v="2528" actId="22"/>
          <ac:spMkLst>
            <pc:docMk/>
            <pc:sldMk cId="689297268" sldId="294"/>
            <ac:spMk id="6" creationId="{FDCF0F11-B3BD-0708-CDBB-2B70DF0EE655}"/>
          </ac:spMkLst>
        </pc:spChg>
      </pc:sldChg>
      <pc:sldChg chg="del setBg">
        <pc:chgData name="Buse Baltacıoglu" userId="3b4b8ff671b401d0" providerId="LiveId" clId="{FE82FC42-15B9-4D7E-996B-8BCFF5EC3383}" dt="2022-12-17T12:53:16.689" v="1870" actId="47"/>
        <pc:sldMkLst>
          <pc:docMk/>
          <pc:sldMk cId="183338582" sldId="295"/>
        </pc:sldMkLst>
      </pc:sldChg>
      <pc:sldChg chg="del setBg">
        <pc:chgData name="Buse Baltacıoglu" userId="3b4b8ff671b401d0" providerId="LiveId" clId="{FE82FC42-15B9-4D7E-996B-8BCFF5EC3383}" dt="2022-12-17T12:53:11.888" v="1869" actId="47"/>
        <pc:sldMkLst>
          <pc:docMk/>
          <pc:sldMk cId="2045883828" sldId="296"/>
        </pc:sldMkLst>
      </pc:sldChg>
      <pc:sldChg chg="modSp del mod setBg">
        <pc:chgData name="Buse Baltacıoglu" userId="3b4b8ff671b401d0" providerId="LiveId" clId="{FE82FC42-15B9-4D7E-996B-8BCFF5EC3383}" dt="2022-12-20T15:05:52.988" v="2529" actId="47"/>
        <pc:sldMkLst>
          <pc:docMk/>
          <pc:sldMk cId="205726819" sldId="297"/>
        </pc:sldMkLst>
        <pc:spChg chg="mod ord">
          <ac:chgData name="Buse Baltacıoglu" userId="3b4b8ff671b401d0" providerId="LiveId" clId="{FE82FC42-15B9-4D7E-996B-8BCFF5EC3383}" dt="2022-12-20T15:05:39.226" v="2526" actId="1076"/>
          <ac:spMkLst>
            <pc:docMk/>
            <pc:sldMk cId="205726819" sldId="297"/>
            <ac:spMk id="12" creationId="{0BDE2CB9-56F6-4865-A48B-9D450DA1927E}"/>
          </ac:spMkLst>
        </pc:spChg>
      </pc:sldChg>
      <pc:sldChg chg="del">
        <pc:chgData name="Buse Baltacıoglu" userId="3b4b8ff671b401d0" providerId="LiveId" clId="{FE82FC42-15B9-4D7E-996B-8BCFF5EC3383}" dt="2022-12-16T10:03:00.415" v="1060" actId="47"/>
        <pc:sldMkLst>
          <pc:docMk/>
          <pc:sldMk cId="1518360002" sldId="298"/>
        </pc:sldMkLst>
      </pc:sldChg>
      <pc:sldChg chg="delSp modSp del mod">
        <pc:chgData name="Buse Baltacıoglu" userId="3b4b8ff671b401d0" providerId="LiveId" clId="{FE82FC42-15B9-4D7E-996B-8BCFF5EC3383}" dt="2022-12-17T12:42:18.387" v="1859" actId="47"/>
        <pc:sldMkLst>
          <pc:docMk/>
          <pc:sldMk cId="2343890340" sldId="306"/>
        </pc:sldMkLst>
        <pc:spChg chg="mod">
          <ac:chgData name="Buse Baltacıoglu" userId="3b4b8ff671b401d0" providerId="LiveId" clId="{FE82FC42-15B9-4D7E-996B-8BCFF5EC3383}" dt="2022-12-16T11:24:25.253" v="1484"/>
          <ac:spMkLst>
            <pc:docMk/>
            <pc:sldMk cId="2343890340" sldId="306"/>
            <ac:spMk id="2" creationId="{05F2F92D-5E3F-48DD-8C02-C972A8708B7F}"/>
          </ac:spMkLst>
        </pc:spChg>
        <pc:spChg chg="del">
          <ac:chgData name="Buse Baltacıoglu" userId="3b4b8ff671b401d0" providerId="LiveId" clId="{FE82FC42-15B9-4D7E-996B-8BCFF5EC3383}" dt="2022-12-16T11:23:32.618" v="1479"/>
          <ac:spMkLst>
            <pc:docMk/>
            <pc:sldMk cId="2343890340" sldId="306"/>
            <ac:spMk id="3" creationId="{DFD796DE-6F69-FBCA-6AEE-2102967FABFF}"/>
          </ac:spMkLst>
        </pc:spChg>
        <pc:spChg chg="mod">
          <ac:chgData name="Buse Baltacıoglu" userId="3b4b8ff671b401d0" providerId="LiveId" clId="{FE82FC42-15B9-4D7E-996B-8BCFF5EC3383}" dt="2022-12-16T11:23:00.568" v="1476"/>
          <ac:spMkLst>
            <pc:docMk/>
            <pc:sldMk cId="2343890340" sldId="306"/>
            <ac:spMk id="6" creationId="{9A36003D-F632-4F33-8040-DDECA7AEB334}"/>
          </ac:spMkLst>
        </pc:spChg>
        <pc:spChg chg="mod">
          <ac:chgData name="Buse Baltacıoglu" userId="3b4b8ff671b401d0" providerId="LiveId" clId="{FE82FC42-15B9-4D7E-996B-8BCFF5EC3383}" dt="2022-12-16T11:23:19.119" v="1478"/>
          <ac:spMkLst>
            <pc:docMk/>
            <pc:sldMk cId="2343890340" sldId="306"/>
            <ac:spMk id="16" creationId="{2494D226-E548-4E5F-8B66-E215E7679828}"/>
          </ac:spMkLst>
        </pc:spChg>
        <pc:spChg chg="mod">
          <ac:chgData name="Buse Baltacıoglu" userId="3b4b8ff671b401d0" providerId="LiveId" clId="{FE82FC42-15B9-4D7E-996B-8BCFF5EC3383}" dt="2022-12-16T11:23:09.968" v="1477"/>
          <ac:spMkLst>
            <pc:docMk/>
            <pc:sldMk cId="2343890340" sldId="306"/>
            <ac:spMk id="37" creationId="{1B0E0F80-62FE-4451-BAA5-EBC545793DE1}"/>
          </ac:spMkLst>
        </pc:spChg>
      </pc:sldChg>
      <pc:sldChg chg="addSp delSp modSp add mod setBg">
        <pc:chgData name="Buse Baltacıoglu" userId="3b4b8ff671b401d0" providerId="LiveId" clId="{FE82FC42-15B9-4D7E-996B-8BCFF5EC3383}" dt="2022-12-22T12:15:12.925" v="2827" actId="14100"/>
        <pc:sldMkLst>
          <pc:docMk/>
          <pc:sldMk cId="2116094654" sldId="329"/>
        </pc:sldMkLst>
        <pc:spChg chg="add mod">
          <ac:chgData name="Buse Baltacıoglu" userId="3b4b8ff671b401d0" providerId="LiveId" clId="{FE82FC42-15B9-4D7E-996B-8BCFF5EC3383}" dt="2022-12-20T13:29:42.707" v="2218" actId="1076"/>
          <ac:spMkLst>
            <pc:docMk/>
            <pc:sldMk cId="2116094654" sldId="329"/>
            <ac:spMk id="2" creationId="{B3114DD0-B984-7C58-733E-FC2883F3EFD9}"/>
          </ac:spMkLst>
        </pc:spChg>
        <pc:spChg chg="mod">
          <ac:chgData name="Buse Baltacıoglu" userId="3b4b8ff671b401d0" providerId="LiveId" clId="{FE82FC42-15B9-4D7E-996B-8BCFF5EC3383}" dt="2022-12-15T12:28:06.906" v="20"/>
          <ac:spMkLst>
            <pc:docMk/>
            <pc:sldMk cId="2116094654" sldId="329"/>
            <ac:spMk id="49" creationId="{9F9A6414-2764-44F9-8E22-959E108C5005}"/>
          </ac:spMkLst>
        </pc:spChg>
        <pc:spChg chg="mod">
          <ac:chgData name="Buse Baltacıoglu" userId="3b4b8ff671b401d0" providerId="LiveId" clId="{FE82FC42-15B9-4D7E-996B-8BCFF5EC3383}" dt="2022-12-20T13:48:53.205" v="2245" actId="255"/>
          <ac:spMkLst>
            <pc:docMk/>
            <pc:sldMk cId="2116094654" sldId="329"/>
            <ac:spMk id="50" creationId="{C7EFB300-E8F0-47C5-91AA-29D6A794EC49}"/>
          </ac:spMkLst>
        </pc:spChg>
        <pc:spChg chg="del mod">
          <ac:chgData name="Buse Baltacıoglu" userId="3b4b8ff671b401d0" providerId="LiveId" clId="{FE82FC42-15B9-4D7E-996B-8BCFF5EC3383}" dt="2022-12-20T12:21:12.175" v="1892" actId="478"/>
          <ac:spMkLst>
            <pc:docMk/>
            <pc:sldMk cId="2116094654" sldId="329"/>
            <ac:spMk id="51" creationId="{6CEA2D13-E9E0-414F-A79E-992C48C1DAB2}"/>
          </ac:spMkLst>
        </pc:spChg>
        <pc:spChg chg="mod">
          <ac:chgData name="Buse Baltacıoglu" userId="3b4b8ff671b401d0" providerId="LiveId" clId="{FE82FC42-15B9-4D7E-996B-8BCFF5EC3383}" dt="2022-12-22T12:15:12.925" v="2827" actId="14100"/>
          <ac:spMkLst>
            <pc:docMk/>
            <pc:sldMk cId="2116094654" sldId="329"/>
            <ac:spMk id="52" creationId="{7903470A-AE6E-42FA-9B4A-7BDB913D3EA6}"/>
          </ac:spMkLst>
        </pc:spChg>
        <pc:spChg chg="mod">
          <ac:chgData name="Buse Baltacıoglu" userId="3b4b8ff671b401d0" providerId="LiveId" clId="{FE82FC42-15B9-4D7E-996B-8BCFF5EC3383}" dt="2022-12-20T13:29:35.494" v="2217" actId="20577"/>
          <ac:spMkLst>
            <pc:docMk/>
            <pc:sldMk cId="2116094654" sldId="329"/>
            <ac:spMk id="53" creationId="{2753E9F0-A2FA-4C47-905A-7BE1961B1146}"/>
          </ac:spMkLst>
        </pc:spChg>
        <pc:spChg chg="mod">
          <ac:chgData name="Buse Baltacıoglu" userId="3b4b8ff671b401d0" providerId="LiveId" clId="{FE82FC42-15B9-4D7E-996B-8BCFF5EC3383}" dt="2022-12-22T12:10:55.797" v="2818" actId="255"/>
          <ac:spMkLst>
            <pc:docMk/>
            <pc:sldMk cId="2116094654" sldId="329"/>
            <ac:spMk id="55" creationId="{A65F8CAD-C97C-4150-99F1-8F52AD167DF1}"/>
          </ac:spMkLst>
        </pc:spChg>
        <pc:spChg chg="mod">
          <ac:chgData name="Buse Baltacıoglu" userId="3b4b8ff671b401d0" providerId="LiveId" clId="{FE82FC42-15B9-4D7E-996B-8BCFF5EC3383}" dt="2022-12-20T12:22:30.911" v="1904" actId="14100"/>
          <ac:spMkLst>
            <pc:docMk/>
            <pc:sldMk cId="2116094654" sldId="329"/>
            <ac:spMk id="66" creationId="{12B0298E-963D-49F5-B120-1CE605149AF3}"/>
          </ac:spMkLst>
        </pc:spChg>
        <pc:cxnChg chg="mod">
          <ac:chgData name="Buse Baltacıoglu" userId="3b4b8ff671b401d0" providerId="LiveId" clId="{FE82FC42-15B9-4D7E-996B-8BCFF5EC3383}" dt="2022-12-20T12:22:28.500" v="1903" actId="1076"/>
          <ac:cxnSpMkLst>
            <pc:docMk/>
            <pc:sldMk cId="2116094654" sldId="329"/>
            <ac:cxnSpMk id="54" creationId="{D3E9EC9C-E289-49B6-A949-1D6FF72CBC25}"/>
          </ac:cxnSpMkLst>
        </pc:cxnChg>
        <pc:cxnChg chg="mod">
          <ac:chgData name="Buse Baltacıoglu" userId="3b4b8ff671b401d0" providerId="LiveId" clId="{FE82FC42-15B9-4D7E-996B-8BCFF5EC3383}" dt="2022-12-20T12:22:42.460" v="1906" actId="1076"/>
          <ac:cxnSpMkLst>
            <pc:docMk/>
            <pc:sldMk cId="2116094654" sldId="329"/>
            <ac:cxnSpMk id="56" creationId="{5D8534B4-92F3-43D7-AAE8-D01BBAD883D5}"/>
          </ac:cxnSpMkLst>
        </pc:cxnChg>
      </pc:sldChg>
      <pc:sldChg chg="delSp new del mod">
        <pc:chgData name="Buse Baltacıoglu" userId="3b4b8ff671b401d0" providerId="LiveId" clId="{FE82FC42-15B9-4D7E-996B-8BCFF5EC3383}" dt="2022-12-15T12:26:34.091" v="14" actId="47"/>
        <pc:sldMkLst>
          <pc:docMk/>
          <pc:sldMk cId="1116736228" sldId="330"/>
        </pc:sldMkLst>
        <pc:spChg chg="del">
          <ac:chgData name="Buse Baltacıoglu" userId="3b4b8ff671b401d0" providerId="LiveId" clId="{FE82FC42-15B9-4D7E-996B-8BCFF5EC3383}" dt="2022-12-15T12:26:11.716" v="13" actId="478"/>
          <ac:spMkLst>
            <pc:docMk/>
            <pc:sldMk cId="1116736228" sldId="330"/>
            <ac:spMk id="2" creationId="{70D1C32B-212E-1A46-8F55-77E49C575C06}"/>
          </ac:spMkLst>
        </pc:spChg>
      </pc:sldChg>
      <pc:sldChg chg="del">
        <pc:chgData name="Buse Baltacıoglu" userId="3b4b8ff671b401d0" providerId="LiveId" clId="{FE82FC42-15B9-4D7E-996B-8BCFF5EC3383}" dt="2022-12-15T12:25:55.690" v="11" actId="47"/>
        <pc:sldMkLst>
          <pc:docMk/>
          <pc:sldMk cId="2340331590" sldId="330"/>
        </pc:sldMkLst>
      </pc:sldChg>
      <pc:sldChg chg="new del">
        <pc:chgData name="Buse Baltacıoglu" userId="3b4b8ff671b401d0" providerId="LiveId" clId="{FE82FC42-15B9-4D7E-996B-8BCFF5EC3383}" dt="2022-12-15T13:50:23.512" v="705" actId="47"/>
        <pc:sldMkLst>
          <pc:docMk/>
          <pc:sldMk cId="2759485963" sldId="330"/>
        </pc:sldMkLst>
      </pc:sldChg>
      <pc:sldChg chg="del">
        <pc:chgData name="Buse Baltacıoglu" userId="3b4b8ff671b401d0" providerId="LiveId" clId="{FE82FC42-15B9-4D7E-996B-8BCFF5EC3383}" dt="2022-12-15T12:25:54.993" v="10" actId="47"/>
        <pc:sldMkLst>
          <pc:docMk/>
          <pc:sldMk cId="1014309024" sldId="331"/>
        </pc:sldMkLst>
      </pc:sldChg>
      <pc:sldChg chg="addSp delSp modSp new del mod setBg addAnim delAnim">
        <pc:chgData name="Buse Baltacıoglu" userId="3b4b8ff671b401d0" providerId="LiveId" clId="{FE82FC42-15B9-4D7E-996B-8BCFF5EC3383}" dt="2022-12-15T13:10:37.599" v="400" actId="47"/>
        <pc:sldMkLst>
          <pc:docMk/>
          <pc:sldMk cId="2624784072" sldId="331"/>
        </pc:sldMkLst>
        <pc:spChg chg="del">
          <ac:chgData name="Buse Baltacıoglu" userId="3b4b8ff671b401d0" providerId="LiveId" clId="{FE82FC42-15B9-4D7E-996B-8BCFF5EC3383}" dt="2022-12-15T13:00:02.383" v="278" actId="478"/>
          <ac:spMkLst>
            <pc:docMk/>
            <pc:sldMk cId="2624784072" sldId="331"/>
            <ac:spMk id="2" creationId="{F4AAE194-6654-5037-A255-DBDDDC50222A}"/>
          </ac:spMkLst>
        </pc:spChg>
        <pc:spChg chg="add mod ord">
          <ac:chgData name="Buse Baltacıoglu" userId="3b4b8ff671b401d0" providerId="LiveId" clId="{FE82FC42-15B9-4D7E-996B-8BCFF5EC3383}" dt="2022-12-15T13:05:27.411" v="365" actId="1076"/>
          <ac:spMkLst>
            <pc:docMk/>
            <pc:sldMk cId="2624784072" sldId="331"/>
            <ac:spMk id="3" creationId="{3F9BB296-4200-E198-7E8B-100B950F8728}"/>
          </ac:spMkLst>
        </pc:spChg>
        <pc:spChg chg="add del mod">
          <ac:chgData name="Buse Baltacıoglu" userId="3b4b8ff671b401d0" providerId="LiveId" clId="{FE82FC42-15B9-4D7E-996B-8BCFF5EC3383}" dt="2022-12-15T13:00:49.150" v="287" actId="478"/>
          <ac:spMkLst>
            <pc:docMk/>
            <pc:sldMk cId="2624784072" sldId="331"/>
            <ac:spMk id="4" creationId="{B4BD6F6B-31E2-06BA-010B-95282EE7ED6B}"/>
          </ac:spMkLst>
        </pc:spChg>
        <pc:spChg chg="add del mod">
          <ac:chgData name="Buse Baltacıoglu" userId="3b4b8ff671b401d0" providerId="LiveId" clId="{FE82FC42-15B9-4D7E-996B-8BCFF5EC3383}" dt="2022-12-15T13:00:35.373" v="284" actId="478"/>
          <ac:spMkLst>
            <pc:docMk/>
            <pc:sldMk cId="2624784072" sldId="331"/>
            <ac:spMk id="5" creationId="{AF7E970C-5727-E057-869E-1C0C15E5D172}"/>
          </ac:spMkLst>
        </pc:spChg>
        <pc:spChg chg="add del mod">
          <ac:chgData name="Buse Baltacıoglu" userId="3b4b8ff671b401d0" providerId="LiveId" clId="{FE82FC42-15B9-4D7E-996B-8BCFF5EC3383}" dt="2022-12-15T13:00:40.634" v="285" actId="478"/>
          <ac:spMkLst>
            <pc:docMk/>
            <pc:sldMk cId="2624784072" sldId="331"/>
            <ac:spMk id="6" creationId="{34B9E730-8F2B-54E4-0AC3-BA5E7008DA7D}"/>
          </ac:spMkLst>
        </pc:spChg>
        <pc:spChg chg="add del mod">
          <ac:chgData name="Buse Baltacıoglu" userId="3b4b8ff671b401d0" providerId="LiveId" clId="{FE82FC42-15B9-4D7E-996B-8BCFF5EC3383}" dt="2022-12-15T13:00:40.634" v="285" actId="478"/>
          <ac:spMkLst>
            <pc:docMk/>
            <pc:sldMk cId="2624784072" sldId="331"/>
            <ac:spMk id="7" creationId="{383E4912-2960-2A9E-9B3C-429D0C6AF4A3}"/>
          </ac:spMkLst>
        </pc:spChg>
        <pc:spChg chg="add del mod">
          <ac:chgData name="Buse Baltacıoglu" userId="3b4b8ff671b401d0" providerId="LiveId" clId="{FE82FC42-15B9-4D7E-996B-8BCFF5EC3383}" dt="2022-12-15T13:00:35.373" v="284" actId="478"/>
          <ac:spMkLst>
            <pc:docMk/>
            <pc:sldMk cId="2624784072" sldId="331"/>
            <ac:spMk id="8" creationId="{7671D603-B421-CFCE-089C-51A68E8BB780}"/>
          </ac:spMkLst>
        </pc:spChg>
        <pc:spChg chg="add del mod">
          <ac:chgData name="Buse Baltacıoglu" userId="3b4b8ff671b401d0" providerId="LiveId" clId="{FE82FC42-15B9-4D7E-996B-8BCFF5EC3383}" dt="2022-12-15T13:00:40.634" v="285" actId="478"/>
          <ac:spMkLst>
            <pc:docMk/>
            <pc:sldMk cId="2624784072" sldId="331"/>
            <ac:spMk id="9" creationId="{D88B4424-3159-8D7D-2C6F-18D5D0AF0793}"/>
          </ac:spMkLst>
        </pc:spChg>
        <pc:spChg chg="add del mod">
          <ac:chgData name="Buse Baltacıoglu" userId="3b4b8ff671b401d0" providerId="LiveId" clId="{FE82FC42-15B9-4D7E-996B-8BCFF5EC3383}" dt="2022-12-15T13:00:40.634" v="285" actId="478"/>
          <ac:spMkLst>
            <pc:docMk/>
            <pc:sldMk cId="2624784072" sldId="331"/>
            <ac:spMk id="10" creationId="{75106DE6-540C-CDAB-28EB-F62FFE97A02F}"/>
          </ac:spMkLst>
        </pc:spChg>
        <pc:spChg chg="add del mod">
          <ac:chgData name="Buse Baltacıoglu" userId="3b4b8ff671b401d0" providerId="LiveId" clId="{FE82FC42-15B9-4D7E-996B-8BCFF5EC3383}" dt="2022-12-15T13:00:35.373" v="284" actId="478"/>
          <ac:spMkLst>
            <pc:docMk/>
            <pc:sldMk cId="2624784072" sldId="331"/>
            <ac:spMk id="11" creationId="{C323C07D-79DF-67B7-839E-D5D1C9B629E1}"/>
          </ac:spMkLst>
        </pc:spChg>
        <pc:spChg chg="add del mod">
          <ac:chgData name="Buse Baltacıoglu" userId="3b4b8ff671b401d0" providerId="LiveId" clId="{FE82FC42-15B9-4D7E-996B-8BCFF5EC3383}" dt="2022-12-15T13:00:40.634" v="285" actId="478"/>
          <ac:spMkLst>
            <pc:docMk/>
            <pc:sldMk cId="2624784072" sldId="331"/>
            <ac:spMk id="12" creationId="{DAE25FF6-5F9F-AB33-D2A4-E0C8BE83A90B}"/>
          </ac:spMkLst>
        </pc:spChg>
        <pc:spChg chg="add del mod">
          <ac:chgData name="Buse Baltacıoglu" userId="3b4b8ff671b401d0" providerId="LiveId" clId="{FE82FC42-15B9-4D7E-996B-8BCFF5EC3383}" dt="2022-12-15T13:00:40.634" v="285" actId="478"/>
          <ac:spMkLst>
            <pc:docMk/>
            <pc:sldMk cId="2624784072" sldId="331"/>
            <ac:spMk id="13" creationId="{020DA81C-28A9-1D61-39D9-6E2CB48DFBD5}"/>
          </ac:spMkLst>
        </pc:spChg>
        <pc:spChg chg="add del">
          <ac:chgData name="Buse Baltacıoglu" userId="3b4b8ff671b401d0" providerId="LiveId" clId="{FE82FC42-15B9-4D7E-996B-8BCFF5EC3383}" dt="2022-12-15T13:01:15.611" v="292" actId="26606"/>
          <ac:spMkLst>
            <pc:docMk/>
            <pc:sldMk cId="2624784072" sldId="331"/>
            <ac:spMk id="22" creationId="{70BDD0CE-06A4-404B-8A13-580229C1C923}"/>
          </ac:spMkLst>
        </pc:spChg>
        <pc:spChg chg="add del">
          <ac:chgData name="Buse Baltacıoglu" userId="3b4b8ff671b401d0" providerId="LiveId" clId="{FE82FC42-15B9-4D7E-996B-8BCFF5EC3383}" dt="2022-12-15T13:01:15.611" v="292" actId="26606"/>
          <ac:spMkLst>
            <pc:docMk/>
            <pc:sldMk cId="2624784072" sldId="331"/>
            <ac:spMk id="24" creationId="{EE9899FA-8881-472C-AA59-D08A89CA8AEF}"/>
          </ac:spMkLst>
        </pc:spChg>
        <pc:spChg chg="add del">
          <ac:chgData name="Buse Baltacıoglu" userId="3b4b8ff671b401d0" providerId="LiveId" clId="{FE82FC42-15B9-4D7E-996B-8BCFF5EC3383}" dt="2022-12-15T13:01:15.611" v="292" actId="26606"/>
          <ac:spMkLst>
            <pc:docMk/>
            <pc:sldMk cId="2624784072" sldId="331"/>
            <ac:spMk id="26" creationId="{080B7D90-3DF1-4514-B26D-616BE35553C9}"/>
          </ac:spMkLst>
        </pc:spChg>
        <pc:spChg chg="add del">
          <ac:chgData name="Buse Baltacıoglu" userId="3b4b8ff671b401d0" providerId="LiveId" clId="{FE82FC42-15B9-4D7E-996B-8BCFF5EC3383}" dt="2022-12-15T13:01:17.841" v="294" actId="26606"/>
          <ac:spMkLst>
            <pc:docMk/>
            <pc:sldMk cId="2624784072" sldId="331"/>
            <ac:spMk id="28" creationId="{99ED5833-B85B-4103-8A3B-CAB0308E6C15}"/>
          </ac:spMkLst>
        </pc:spChg>
        <pc:spChg chg="add del">
          <ac:chgData name="Buse Baltacıoglu" userId="3b4b8ff671b401d0" providerId="LiveId" clId="{FE82FC42-15B9-4D7E-996B-8BCFF5EC3383}" dt="2022-12-15T13:01:38.863" v="306" actId="26606"/>
          <ac:spMkLst>
            <pc:docMk/>
            <pc:sldMk cId="2624784072" sldId="331"/>
            <ac:spMk id="29" creationId="{B81933D1-5615-42C7-9C0B-4EB7105CCE2D}"/>
          </ac:spMkLst>
        </pc:spChg>
        <pc:spChg chg="add del">
          <ac:chgData name="Buse Baltacıoglu" userId="3b4b8ff671b401d0" providerId="LiveId" clId="{FE82FC42-15B9-4D7E-996B-8BCFF5EC3383}" dt="2022-12-15T13:01:19.511" v="296" actId="26606"/>
          <ac:spMkLst>
            <pc:docMk/>
            <pc:sldMk cId="2624784072" sldId="331"/>
            <ac:spMk id="30" creationId="{C4879EFC-8E62-4E00-973C-C45EE9EC676D}"/>
          </ac:spMkLst>
        </pc:spChg>
        <pc:spChg chg="add del">
          <ac:chgData name="Buse Baltacıoglu" userId="3b4b8ff671b401d0" providerId="LiveId" clId="{FE82FC42-15B9-4D7E-996B-8BCFF5EC3383}" dt="2022-12-15T13:01:19.511" v="296" actId="26606"/>
          <ac:spMkLst>
            <pc:docMk/>
            <pc:sldMk cId="2624784072" sldId="331"/>
            <ac:spMk id="31" creationId="{D6A9C53F-5F90-40A5-8C85-5412D39C8C68}"/>
          </ac:spMkLst>
        </pc:spChg>
        <pc:spChg chg="add del">
          <ac:chgData name="Buse Baltacıoglu" userId="3b4b8ff671b401d0" providerId="LiveId" clId="{FE82FC42-15B9-4D7E-996B-8BCFF5EC3383}" dt="2022-12-15T13:01:22.463" v="298" actId="26606"/>
          <ac:spMkLst>
            <pc:docMk/>
            <pc:sldMk cId="2624784072" sldId="331"/>
            <ac:spMk id="33" creationId="{A87EA4E9-DFD6-45D4-965D-8A79984EF440}"/>
          </ac:spMkLst>
        </pc:spChg>
        <pc:spChg chg="add del">
          <ac:chgData name="Buse Baltacıoglu" userId="3b4b8ff671b401d0" providerId="LiveId" clId="{FE82FC42-15B9-4D7E-996B-8BCFF5EC3383}" dt="2022-12-15T13:01:27.784" v="300" actId="26606"/>
          <ac:spMkLst>
            <pc:docMk/>
            <pc:sldMk cId="2624784072" sldId="331"/>
            <ac:spMk id="35" creationId="{FB33DC6A-1F1C-4A06-834E-CFF88F1C0BB9}"/>
          </ac:spMkLst>
        </pc:spChg>
        <pc:spChg chg="add del">
          <ac:chgData name="Buse Baltacıoglu" userId="3b4b8ff671b401d0" providerId="LiveId" clId="{FE82FC42-15B9-4D7E-996B-8BCFF5EC3383}" dt="2022-12-15T13:01:27.784" v="300" actId="26606"/>
          <ac:spMkLst>
            <pc:docMk/>
            <pc:sldMk cId="2624784072" sldId="331"/>
            <ac:spMk id="36" creationId="{0FE1D5CF-87B8-4A8A-AD3C-01D06A60769B}"/>
          </ac:spMkLst>
        </pc:spChg>
        <pc:spChg chg="add del">
          <ac:chgData name="Buse Baltacıoglu" userId="3b4b8ff671b401d0" providerId="LiveId" clId="{FE82FC42-15B9-4D7E-996B-8BCFF5EC3383}" dt="2022-12-15T13:01:27.784" v="300" actId="26606"/>
          <ac:spMkLst>
            <pc:docMk/>
            <pc:sldMk cId="2624784072" sldId="331"/>
            <ac:spMk id="37" creationId="{60926200-45C2-41E9-839F-31CD5FE4CD59}"/>
          </ac:spMkLst>
        </pc:spChg>
        <pc:spChg chg="add del">
          <ac:chgData name="Buse Baltacıoglu" userId="3b4b8ff671b401d0" providerId="LiveId" clId="{FE82FC42-15B9-4D7E-996B-8BCFF5EC3383}" dt="2022-12-15T13:01:27.784" v="300" actId="26606"/>
          <ac:spMkLst>
            <pc:docMk/>
            <pc:sldMk cId="2624784072" sldId="331"/>
            <ac:spMk id="38" creationId="{AF2F604E-43BE-4DC3-B983-E071523364F8}"/>
          </ac:spMkLst>
        </pc:spChg>
        <pc:spChg chg="add del">
          <ac:chgData name="Buse Baltacıoglu" userId="3b4b8ff671b401d0" providerId="LiveId" clId="{FE82FC42-15B9-4D7E-996B-8BCFF5EC3383}" dt="2022-12-15T13:01:27.784" v="300" actId="26606"/>
          <ac:spMkLst>
            <pc:docMk/>
            <pc:sldMk cId="2624784072" sldId="331"/>
            <ac:spMk id="39" creationId="{08C9B587-E65E-4B52-B37C-ABEBB6E87928}"/>
          </ac:spMkLst>
        </pc:spChg>
        <pc:spChg chg="add del">
          <ac:chgData name="Buse Baltacıoglu" userId="3b4b8ff671b401d0" providerId="LiveId" clId="{FE82FC42-15B9-4D7E-996B-8BCFF5EC3383}" dt="2022-12-15T13:01:29.434" v="302" actId="26606"/>
          <ac:spMkLst>
            <pc:docMk/>
            <pc:sldMk cId="2624784072" sldId="331"/>
            <ac:spMk id="47" creationId="{7316481C-0A49-4796-812B-0D64F063B720}"/>
          </ac:spMkLst>
        </pc:spChg>
        <pc:spChg chg="add del">
          <ac:chgData name="Buse Baltacıoglu" userId="3b4b8ff671b401d0" providerId="LiveId" clId="{FE82FC42-15B9-4D7E-996B-8BCFF5EC3383}" dt="2022-12-15T13:01:29.434" v="302" actId="26606"/>
          <ac:spMkLst>
            <pc:docMk/>
            <pc:sldMk cId="2624784072" sldId="331"/>
            <ac:spMk id="48" creationId="{D9F5512A-48E1-4C07-B75E-3CCC517B6804}"/>
          </ac:spMkLst>
        </pc:spChg>
        <pc:spChg chg="add del">
          <ac:chgData name="Buse Baltacıoglu" userId="3b4b8ff671b401d0" providerId="LiveId" clId="{FE82FC42-15B9-4D7E-996B-8BCFF5EC3383}" dt="2022-12-15T13:01:29.434" v="302" actId="26606"/>
          <ac:spMkLst>
            <pc:docMk/>
            <pc:sldMk cId="2624784072" sldId="331"/>
            <ac:spMk id="49" creationId="{A5271697-90F1-4A23-8EF2-0179F2EAFACB}"/>
          </ac:spMkLst>
        </pc:spChg>
        <pc:spChg chg="add del">
          <ac:chgData name="Buse Baltacıoglu" userId="3b4b8ff671b401d0" providerId="LiveId" clId="{FE82FC42-15B9-4D7E-996B-8BCFF5EC3383}" dt="2022-12-15T13:02:21.657" v="321" actId="26606"/>
          <ac:spMkLst>
            <pc:docMk/>
            <pc:sldMk cId="2624784072" sldId="331"/>
            <ac:spMk id="53" creationId="{D1E370F4-6FE2-45A6-AC8E-CCB1A8AED13B}"/>
          </ac:spMkLst>
        </pc:spChg>
        <pc:spChg chg="add del">
          <ac:chgData name="Buse Baltacıoglu" userId="3b4b8ff671b401d0" providerId="LiveId" clId="{FE82FC42-15B9-4D7E-996B-8BCFF5EC3383}" dt="2022-12-15T13:02:21.657" v="321" actId="26606"/>
          <ac:spMkLst>
            <pc:docMk/>
            <pc:sldMk cId="2624784072" sldId="331"/>
            <ac:spMk id="57" creationId="{D665D759-2DF8-4D47-8386-4BA28901A79D}"/>
          </ac:spMkLst>
        </pc:spChg>
        <pc:spChg chg="add del">
          <ac:chgData name="Buse Baltacıoglu" userId="3b4b8ff671b401d0" providerId="LiveId" clId="{FE82FC42-15B9-4D7E-996B-8BCFF5EC3383}" dt="2022-12-15T13:01:36.098" v="304" actId="26606"/>
          <ac:spMkLst>
            <pc:docMk/>
            <pc:sldMk cId="2624784072" sldId="331"/>
            <ac:spMk id="61" creationId="{2151139A-886F-4B97-8815-729AD3831BBD}"/>
          </ac:spMkLst>
        </pc:spChg>
        <pc:spChg chg="add del">
          <ac:chgData name="Buse Baltacıoglu" userId="3b4b8ff671b401d0" providerId="LiveId" clId="{FE82FC42-15B9-4D7E-996B-8BCFF5EC3383}" dt="2022-12-15T13:01:36.098" v="304" actId="26606"/>
          <ac:spMkLst>
            <pc:docMk/>
            <pc:sldMk cId="2624784072" sldId="331"/>
            <ac:spMk id="62" creationId="{AB5E08C4-8CDD-4623-A5B8-E998C6DEE3B7}"/>
          </ac:spMkLst>
        </pc:spChg>
        <pc:spChg chg="add del">
          <ac:chgData name="Buse Baltacıoglu" userId="3b4b8ff671b401d0" providerId="LiveId" clId="{FE82FC42-15B9-4D7E-996B-8BCFF5EC3383}" dt="2022-12-15T13:01:36.098" v="304" actId="26606"/>
          <ac:spMkLst>
            <pc:docMk/>
            <pc:sldMk cId="2624784072" sldId="331"/>
            <ac:spMk id="63" creationId="{15F33878-D502-4FFA-8ACE-F2AECDB2A23F}"/>
          </ac:spMkLst>
        </pc:spChg>
        <pc:spChg chg="add del">
          <ac:chgData name="Buse Baltacıoglu" userId="3b4b8ff671b401d0" providerId="LiveId" clId="{FE82FC42-15B9-4D7E-996B-8BCFF5EC3383}" dt="2022-12-15T13:01:36.098" v="304" actId="26606"/>
          <ac:spMkLst>
            <pc:docMk/>
            <pc:sldMk cId="2624784072" sldId="331"/>
            <ac:spMk id="64" creationId="{D3539FEE-81D3-4406-802E-60B20B16F4F6}"/>
          </ac:spMkLst>
        </pc:spChg>
        <pc:spChg chg="add del">
          <ac:chgData name="Buse Baltacıoglu" userId="3b4b8ff671b401d0" providerId="LiveId" clId="{FE82FC42-15B9-4D7E-996B-8BCFF5EC3383}" dt="2022-12-15T13:01:36.098" v="304" actId="26606"/>
          <ac:spMkLst>
            <pc:docMk/>
            <pc:sldMk cId="2624784072" sldId="331"/>
            <ac:spMk id="65" creationId="{DC701763-729E-462F-A5A8-E0DEFEB1E2E4}"/>
          </ac:spMkLst>
        </pc:spChg>
        <pc:spChg chg="add del">
          <ac:chgData name="Buse Baltacıoglu" userId="3b4b8ff671b401d0" providerId="LiveId" clId="{FE82FC42-15B9-4D7E-996B-8BCFF5EC3383}" dt="2022-12-15T13:01:38.863" v="306" actId="26606"/>
          <ac:spMkLst>
            <pc:docMk/>
            <pc:sldMk cId="2624784072" sldId="331"/>
            <ac:spMk id="67" creationId="{E18F6E8B-15ED-43C7-94BA-91549A651C73}"/>
          </ac:spMkLst>
        </pc:spChg>
        <pc:spChg chg="add del">
          <ac:chgData name="Buse Baltacıoglu" userId="3b4b8ff671b401d0" providerId="LiveId" clId="{FE82FC42-15B9-4D7E-996B-8BCFF5EC3383}" dt="2022-12-15T13:01:38.863" v="306" actId="26606"/>
          <ac:spMkLst>
            <pc:docMk/>
            <pc:sldMk cId="2624784072" sldId="331"/>
            <ac:spMk id="70" creationId="{B089A89A-1E9C-4761-9DFF-53C275FBF870}"/>
          </ac:spMkLst>
        </pc:spChg>
        <pc:spChg chg="add del">
          <ac:chgData name="Buse Baltacıoglu" userId="3b4b8ff671b401d0" providerId="LiveId" clId="{FE82FC42-15B9-4D7E-996B-8BCFF5EC3383}" dt="2022-12-15T13:01:38.863" v="306" actId="26606"/>
          <ac:spMkLst>
            <pc:docMk/>
            <pc:sldMk cId="2624784072" sldId="331"/>
            <ac:spMk id="71" creationId="{19C9EAEA-39D0-4B0E-A0EB-51E7B26740B1}"/>
          </ac:spMkLst>
        </pc:spChg>
        <pc:spChg chg="add del">
          <ac:chgData name="Buse Baltacıoglu" userId="3b4b8ff671b401d0" providerId="LiveId" clId="{FE82FC42-15B9-4D7E-996B-8BCFF5EC3383}" dt="2022-12-15T13:01:46.035" v="309" actId="26606"/>
          <ac:spMkLst>
            <pc:docMk/>
            <pc:sldMk cId="2624784072" sldId="331"/>
            <ac:spMk id="73" creationId="{6234BCC6-39B9-47D9-8BF8-C665401AE23C}"/>
          </ac:spMkLst>
        </pc:spChg>
        <pc:spChg chg="add del">
          <ac:chgData name="Buse Baltacıoglu" userId="3b4b8ff671b401d0" providerId="LiveId" clId="{FE82FC42-15B9-4D7E-996B-8BCFF5EC3383}" dt="2022-12-15T13:01:46.035" v="309" actId="26606"/>
          <ac:spMkLst>
            <pc:docMk/>
            <pc:sldMk cId="2624784072" sldId="331"/>
            <ac:spMk id="74" creationId="{72A9CE9D-DAC3-40AF-B504-78A64A909F9D}"/>
          </ac:spMkLst>
        </pc:spChg>
        <pc:spChg chg="add del">
          <ac:chgData name="Buse Baltacıoglu" userId="3b4b8ff671b401d0" providerId="LiveId" clId="{FE82FC42-15B9-4D7E-996B-8BCFF5EC3383}" dt="2022-12-15T13:01:46.035" v="309" actId="26606"/>
          <ac:spMkLst>
            <pc:docMk/>
            <pc:sldMk cId="2624784072" sldId="331"/>
            <ac:spMk id="75" creationId="{506D7452-6CDE-4381-86CE-07B2459383D5}"/>
          </ac:spMkLst>
        </pc:spChg>
        <pc:spChg chg="add del">
          <ac:chgData name="Buse Baltacıoglu" userId="3b4b8ff671b401d0" providerId="LiveId" clId="{FE82FC42-15B9-4D7E-996B-8BCFF5EC3383}" dt="2022-12-15T13:01:46.035" v="309" actId="26606"/>
          <ac:spMkLst>
            <pc:docMk/>
            <pc:sldMk cId="2624784072" sldId="331"/>
            <ac:spMk id="76" creationId="{762DA937-8B55-4317-BD32-98D7AF30E39E}"/>
          </ac:spMkLst>
        </pc:spChg>
        <pc:spChg chg="add del">
          <ac:chgData name="Buse Baltacıoglu" userId="3b4b8ff671b401d0" providerId="LiveId" clId="{FE82FC42-15B9-4D7E-996B-8BCFF5EC3383}" dt="2022-12-15T13:01:46.035" v="309" actId="26606"/>
          <ac:spMkLst>
            <pc:docMk/>
            <pc:sldMk cId="2624784072" sldId="331"/>
            <ac:spMk id="77" creationId="{C52EE5A8-045B-4D39-8ED1-513334085EEC}"/>
          </ac:spMkLst>
        </pc:spChg>
        <pc:spChg chg="add del">
          <ac:chgData name="Buse Baltacıoglu" userId="3b4b8ff671b401d0" providerId="LiveId" clId="{FE82FC42-15B9-4D7E-996B-8BCFF5EC3383}" dt="2022-12-15T13:01:48.896" v="311" actId="26606"/>
          <ac:spMkLst>
            <pc:docMk/>
            <pc:sldMk cId="2624784072" sldId="331"/>
            <ac:spMk id="79" creationId="{96646FC9-C66D-4EC7-8310-0DD4ACC49C6C}"/>
          </ac:spMkLst>
        </pc:spChg>
        <pc:spChg chg="add del">
          <ac:chgData name="Buse Baltacıoglu" userId="3b4b8ff671b401d0" providerId="LiveId" clId="{FE82FC42-15B9-4D7E-996B-8BCFF5EC3383}" dt="2022-12-15T13:01:48.896" v="311" actId="26606"/>
          <ac:spMkLst>
            <pc:docMk/>
            <pc:sldMk cId="2624784072" sldId="331"/>
            <ac:spMk id="80" creationId="{A3473CF9-37EB-43E7-89EF-D2D1C53D1DAC}"/>
          </ac:spMkLst>
        </pc:spChg>
        <pc:spChg chg="add del">
          <ac:chgData name="Buse Baltacıoglu" userId="3b4b8ff671b401d0" providerId="LiveId" clId="{FE82FC42-15B9-4D7E-996B-8BCFF5EC3383}" dt="2022-12-15T13:01:48.896" v="311" actId="26606"/>
          <ac:spMkLst>
            <pc:docMk/>
            <pc:sldMk cId="2624784072" sldId="331"/>
            <ac:spMk id="81" creationId="{586B4EF9-43BA-4655-A6FF-1D8E21574C95}"/>
          </ac:spMkLst>
        </pc:spChg>
        <pc:spChg chg="add del">
          <ac:chgData name="Buse Baltacıoglu" userId="3b4b8ff671b401d0" providerId="LiveId" clId="{FE82FC42-15B9-4D7E-996B-8BCFF5EC3383}" dt="2022-12-15T13:01:52.424" v="313" actId="26606"/>
          <ac:spMkLst>
            <pc:docMk/>
            <pc:sldMk cId="2624784072" sldId="331"/>
            <ac:spMk id="83" creationId="{879C64A9-610B-46B7-B372-08C81C5AFBDF}"/>
          </ac:spMkLst>
        </pc:spChg>
        <pc:spChg chg="add del">
          <ac:chgData name="Buse Baltacıoglu" userId="3b4b8ff671b401d0" providerId="LiveId" clId="{FE82FC42-15B9-4D7E-996B-8BCFF5EC3383}" dt="2022-12-15T13:01:52.424" v="313" actId="26606"/>
          <ac:spMkLst>
            <pc:docMk/>
            <pc:sldMk cId="2624784072" sldId="331"/>
            <ac:spMk id="84" creationId="{34165AB3-7006-4430-BCE3-25476BE13322}"/>
          </ac:spMkLst>
        </pc:spChg>
        <pc:spChg chg="add del">
          <ac:chgData name="Buse Baltacıoglu" userId="3b4b8ff671b401d0" providerId="LiveId" clId="{FE82FC42-15B9-4D7E-996B-8BCFF5EC3383}" dt="2022-12-15T13:01:52.424" v="313" actId="26606"/>
          <ac:spMkLst>
            <pc:docMk/>
            <pc:sldMk cId="2624784072" sldId="331"/>
            <ac:spMk id="96" creationId="{E3E51905-F374-4E1A-97CF-B741584B74D5}"/>
          </ac:spMkLst>
        </pc:spChg>
        <pc:spChg chg="add del">
          <ac:chgData name="Buse Baltacıoglu" userId="3b4b8ff671b401d0" providerId="LiveId" clId="{FE82FC42-15B9-4D7E-996B-8BCFF5EC3383}" dt="2022-12-15T13:01:54.147" v="315" actId="26606"/>
          <ac:spMkLst>
            <pc:docMk/>
            <pc:sldMk cId="2624784072" sldId="331"/>
            <ac:spMk id="98" creationId="{44082A5B-F755-4852-AFA8-F9A408B661B6}"/>
          </ac:spMkLst>
        </pc:spChg>
        <pc:spChg chg="add del">
          <ac:chgData name="Buse Baltacıoglu" userId="3b4b8ff671b401d0" providerId="LiveId" clId="{FE82FC42-15B9-4D7E-996B-8BCFF5EC3383}" dt="2022-12-15T13:01:54.147" v="315" actId="26606"/>
          <ac:spMkLst>
            <pc:docMk/>
            <pc:sldMk cId="2624784072" sldId="331"/>
            <ac:spMk id="99" creationId="{6F456E5B-C5E0-4CFC-8016-0F3B3A65D3D4}"/>
          </ac:spMkLst>
        </pc:spChg>
        <pc:spChg chg="add del">
          <ac:chgData name="Buse Baltacıoglu" userId="3b4b8ff671b401d0" providerId="LiveId" clId="{FE82FC42-15B9-4D7E-996B-8BCFF5EC3383}" dt="2022-12-15T13:02:00.943" v="317" actId="26606"/>
          <ac:spMkLst>
            <pc:docMk/>
            <pc:sldMk cId="2624784072" sldId="331"/>
            <ac:spMk id="101" creationId="{932495F0-C5CB-4823-AE70-EED61EBAB1BD}"/>
          </ac:spMkLst>
        </pc:spChg>
        <pc:spChg chg="add del">
          <ac:chgData name="Buse Baltacıoglu" userId="3b4b8ff671b401d0" providerId="LiveId" clId="{FE82FC42-15B9-4D7E-996B-8BCFF5EC3383}" dt="2022-12-15T13:02:00.943" v="317" actId="26606"/>
          <ac:spMkLst>
            <pc:docMk/>
            <pc:sldMk cId="2624784072" sldId="331"/>
            <ac:spMk id="102" creationId="{CB8B9C25-D80D-48EC-B83A-231219A80C3F}"/>
          </ac:spMkLst>
        </pc:spChg>
        <pc:spChg chg="add del">
          <ac:chgData name="Buse Baltacıoglu" userId="3b4b8ff671b401d0" providerId="LiveId" clId="{FE82FC42-15B9-4D7E-996B-8BCFF5EC3383}" dt="2022-12-15T13:02:00.943" v="317" actId="26606"/>
          <ac:spMkLst>
            <pc:docMk/>
            <pc:sldMk cId="2624784072" sldId="331"/>
            <ac:spMk id="103" creationId="{601CC70B-8875-45A1-8AFD-7D546E3C0C16}"/>
          </ac:spMkLst>
        </pc:spChg>
        <pc:spChg chg="add del">
          <ac:chgData name="Buse Baltacıoglu" userId="3b4b8ff671b401d0" providerId="LiveId" clId="{FE82FC42-15B9-4D7E-996B-8BCFF5EC3383}" dt="2022-12-15T13:02:18.481" v="319" actId="26606"/>
          <ac:spMkLst>
            <pc:docMk/>
            <pc:sldMk cId="2624784072" sldId="331"/>
            <ac:spMk id="105" creationId="{EB270761-CC40-4F3F-A916-7E3BC3989348}"/>
          </ac:spMkLst>
        </pc:spChg>
        <pc:spChg chg="add del">
          <ac:chgData name="Buse Baltacıoglu" userId="3b4b8ff671b401d0" providerId="LiveId" clId="{FE82FC42-15B9-4D7E-996B-8BCFF5EC3383}" dt="2022-12-15T13:02:18.481" v="319" actId="26606"/>
          <ac:spMkLst>
            <pc:docMk/>
            <pc:sldMk cId="2624784072" sldId="331"/>
            <ac:spMk id="106" creationId="{EF5FE77B-EA4C-4573-8509-E577DCA8AF45}"/>
          </ac:spMkLst>
        </pc:spChg>
        <pc:spChg chg="add del">
          <ac:chgData name="Buse Baltacıoglu" userId="3b4b8ff671b401d0" providerId="LiveId" clId="{FE82FC42-15B9-4D7E-996B-8BCFF5EC3383}" dt="2022-12-15T13:02:21.657" v="321" actId="26606"/>
          <ac:spMkLst>
            <pc:docMk/>
            <pc:sldMk cId="2624784072" sldId="331"/>
            <ac:spMk id="108" creationId="{3C915414-2809-4735-A560-0D5FE66700D8}"/>
          </ac:spMkLst>
        </pc:spChg>
        <pc:spChg chg="add del">
          <ac:chgData name="Buse Baltacıoglu" userId="3b4b8ff671b401d0" providerId="LiveId" clId="{FE82FC42-15B9-4D7E-996B-8BCFF5EC3383}" dt="2022-12-15T13:02:25.222" v="323" actId="26606"/>
          <ac:spMkLst>
            <pc:docMk/>
            <pc:sldMk cId="2624784072" sldId="331"/>
            <ac:spMk id="126" creationId="{D55CA618-78A6-47F6-B865-E9315164FB49}"/>
          </ac:spMkLst>
        </pc:spChg>
        <pc:spChg chg="add del">
          <ac:chgData name="Buse Baltacıoglu" userId="3b4b8ff671b401d0" providerId="LiveId" clId="{FE82FC42-15B9-4D7E-996B-8BCFF5EC3383}" dt="2022-12-15T13:02:25.222" v="323" actId="26606"/>
          <ac:spMkLst>
            <pc:docMk/>
            <pc:sldMk cId="2624784072" sldId="331"/>
            <ac:spMk id="129" creationId="{8ED94938-268E-4C0A-A08A-B3980C78BAEB}"/>
          </ac:spMkLst>
        </pc:spChg>
        <pc:spChg chg="add del">
          <ac:chgData name="Buse Baltacıoglu" userId="3b4b8ff671b401d0" providerId="LiveId" clId="{FE82FC42-15B9-4D7E-996B-8BCFF5EC3383}" dt="2022-12-15T13:02:41.170" v="325" actId="26606"/>
          <ac:spMkLst>
            <pc:docMk/>
            <pc:sldMk cId="2624784072" sldId="331"/>
            <ac:spMk id="131" creationId="{27427488-068E-4B55-AC8D-CD070B8CD46D}"/>
          </ac:spMkLst>
        </pc:spChg>
        <pc:spChg chg="add del">
          <ac:chgData name="Buse Baltacıoglu" userId="3b4b8ff671b401d0" providerId="LiveId" clId="{FE82FC42-15B9-4D7E-996B-8BCFF5EC3383}" dt="2022-12-15T13:02:41.170" v="325" actId="26606"/>
          <ac:spMkLst>
            <pc:docMk/>
            <pc:sldMk cId="2624784072" sldId="331"/>
            <ac:spMk id="134" creationId="{848948E3-833E-431E-AEAE-936855EF5F72}"/>
          </ac:spMkLst>
        </pc:spChg>
        <pc:spChg chg="add del">
          <ac:chgData name="Buse Baltacıoglu" userId="3b4b8ff671b401d0" providerId="LiveId" clId="{FE82FC42-15B9-4D7E-996B-8BCFF5EC3383}" dt="2022-12-15T13:02:41.170" v="325" actId="26606"/>
          <ac:spMkLst>
            <pc:docMk/>
            <pc:sldMk cId="2624784072" sldId="331"/>
            <ac:spMk id="135" creationId="{A20AF199-99C2-4569-9CAF-24514AE5E82A}"/>
          </ac:spMkLst>
        </pc:spChg>
        <pc:spChg chg="add del">
          <ac:chgData name="Buse Baltacıoglu" userId="3b4b8ff671b401d0" providerId="LiveId" clId="{FE82FC42-15B9-4D7E-996B-8BCFF5EC3383}" dt="2022-12-15T13:02:46.748" v="327" actId="26606"/>
          <ac:spMkLst>
            <pc:docMk/>
            <pc:sldMk cId="2624784072" sldId="331"/>
            <ac:spMk id="137" creationId="{78BA5F19-D5E1-4ECC-BEC2-DF7AEDFD7C50}"/>
          </ac:spMkLst>
        </pc:spChg>
        <pc:spChg chg="add del">
          <ac:chgData name="Buse Baltacıoglu" userId="3b4b8ff671b401d0" providerId="LiveId" clId="{FE82FC42-15B9-4D7E-996B-8BCFF5EC3383}" dt="2022-12-15T13:02:46.748" v="327" actId="26606"/>
          <ac:spMkLst>
            <pc:docMk/>
            <pc:sldMk cId="2624784072" sldId="331"/>
            <ac:spMk id="138" creationId="{50CC88A9-A661-4C48-866E-8734E51140B1}"/>
          </ac:spMkLst>
        </pc:spChg>
        <pc:spChg chg="add del">
          <ac:chgData name="Buse Baltacıoglu" userId="3b4b8ff671b401d0" providerId="LiveId" clId="{FE82FC42-15B9-4D7E-996B-8BCFF5EC3383}" dt="2022-12-15T13:02:46.748" v="327" actId="26606"/>
          <ac:spMkLst>
            <pc:docMk/>
            <pc:sldMk cId="2624784072" sldId="331"/>
            <ac:spMk id="139" creationId="{CFDF195F-784B-4D00-8C92-6FC1B0499EA1}"/>
          </ac:spMkLst>
        </pc:spChg>
        <pc:spChg chg="add del">
          <ac:chgData name="Buse Baltacıoglu" userId="3b4b8ff671b401d0" providerId="LiveId" clId="{FE82FC42-15B9-4D7E-996B-8BCFF5EC3383}" dt="2022-12-15T13:02:54.062" v="329" actId="26606"/>
          <ac:spMkLst>
            <pc:docMk/>
            <pc:sldMk cId="2624784072" sldId="331"/>
            <ac:spMk id="141" creationId="{D7D03296-BABA-47AD-A5D5-ED156727016E}"/>
          </ac:spMkLst>
        </pc:spChg>
        <pc:spChg chg="add del">
          <ac:chgData name="Buse Baltacıoglu" userId="3b4b8ff671b401d0" providerId="LiveId" clId="{FE82FC42-15B9-4D7E-996B-8BCFF5EC3383}" dt="2022-12-15T13:02:54.062" v="329" actId="26606"/>
          <ac:spMkLst>
            <pc:docMk/>
            <pc:sldMk cId="2624784072" sldId="331"/>
            <ac:spMk id="142" creationId="{284A8429-F65A-490D-96E4-1158D3E8A026}"/>
          </ac:spMkLst>
        </pc:spChg>
        <pc:spChg chg="add del">
          <ac:chgData name="Buse Baltacıoglu" userId="3b4b8ff671b401d0" providerId="LiveId" clId="{FE82FC42-15B9-4D7E-996B-8BCFF5EC3383}" dt="2022-12-15T13:02:54.062" v="329" actId="26606"/>
          <ac:spMkLst>
            <pc:docMk/>
            <pc:sldMk cId="2624784072" sldId="331"/>
            <ac:spMk id="143" creationId="{0F022291-A82B-4D23-A1E0-5F9BD684669E}"/>
          </ac:spMkLst>
        </pc:spChg>
        <pc:spChg chg="add del">
          <ac:chgData name="Buse Baltacıoglu" userId="3b4b8ff671b401d0" providerId="LiveId" clId="{FE82FC42-15B9-4D7E-996B-8BCFF5EC3383}" dt="2022-12-15T13:03:01" v="331" actId="26606"/>
          <ac:spMkLst>
            <pc:docMk/>
            <pc:sldMk cId="2624784072" sldId="331"/>
            <ac:spMk id="145" creationId="{879C64A9-610B-46B7-B372-08C81C5AFBDF}"/>
          </ac:spMkLst>
        </pc:spChg>
        <pc:spChg chg="add del">
          <ac:chgData name="Buse Baltacıoglu" userId="3b4b8ff671b401d0" providerId="LiveId" clId="{FE82FC42-15B9-4D7E-996B-8BCFF5EC3383}" dt="2022-12-15T13:03:01" v="331" actId="26606"/>
          <ac:spMkLst>
            <pc:docMk/>
            <pc:sldMk cId="2624784072" sldId="331"/>
            <ac:spMk id="146" creationId="{34165AB3-7006-4430-BCE3-25476BE13322}"/>
          </ac:spMkLst>
        </pc:spChg>
        <pc:spChg chg="add del">
          <ac:chgData name="Buse Baltacıoglu" userId="3b4b8ff671b401d0" providerId="LiveId" clId="{FE82FC42-15B9-4D7E-996B-8BCFF5EC3383}" dt="2022-12-15T13:03:01" v="331" actId="26606"/>
          <ac:spMkLst>
            <pc:docMk/>
            <pc:sldMk cId="2624784072" sldId="331"/>
            <ac:spMk id="158" creationId="{E3E51905-F374-4E1A-97CF-B741584B74D5}"/>
          </ac:spMkLst>
        </pc:spChg>
        <pc:spChg chg="add del">
          <ac:chgData name="Buse Baltacıoglu" userId="3b4b8ff671b401d0" providerId="LiveId" clId="{FE82FC42-15B9-4D7E-996B-8BCFF5EC3383}" dt="2022-12-15T13:03:03.218" v="333" actId="26606"/>
          <ac:spMkLst>
            <pc:docMk/>
            <pc:sldMk cId="2624784072" sldId="331"/>
            <ac:spMk id="160" creationId="{70BDD0CE-06A4-404B-8A13-580229C1C923}"/>
          </ac:spMkLst>
        </pc:spChg>
        <pc:spChg chg="add del">
          <ac:chgData name="Buse Baltacıoglu" userId="3b4b8ff671b401d0" providerId="LiveId" clId="{FE82FC42-15B9-4D7E-996B-8BCFF5EC3383}" dt="2022-12-15T13:03:03.218" v="333" actId="26606"/>
          <ac:spMkLst>
            <pc:docMk/>
            <pc:sldMk cId="2624784072" sldId="331"/>
            <ac:spMk id="161" creationId="{EE9899FA-8881-472C-AA59-D08A89CA8AEF}"/>
          </ac:spMkLst>
        </pc:spChg>
        <pc:spChg chg="add del">
          <ac:chgData name="Buse Baltacıoglu" userId="3b4b8ff671b401d0" providerId="LiveId" clId="{FE82FC42-15B9-4D7E-996B-8BCFF5EC3383}" dt="2022-12-15T13:03:03.218" v="333" actId="26606"/>
          <ac:spMkLst>
            <pc:docMk/>
            <pc:sldMk cId="2624784072" sldId="331"/>
            <ac:spMk id="162" creationId="{080B7D90-3DF1-4514-B26D-616BE35553C9}"/>
          </ac:spMkLst>
        </pc:spChg>
        <pc:spChg chg="add del">
          <ac:chgData name="Buse Baltacıoglu" userId="3b4b8ff671b401d0" providerId="LiveId" clId="{FE82FC42-15B9-4D7E-996B-8BCFF5EC3383}" dt="2022-12-15T13:03:05.261" v="335" actId="26606"/>
          <ac:spMkLst>
            <pc:docMk/>
            <pc:sldMk cId="2624784072" sldId="331"/>
            <ac:spMk id="164" creationId="{99ED5833-B85B-4103-8A3B-CAB0308E6C15}"/>
          </ac:spMkLst>
        </pc:spChg>
        <pc:spChg chg="add del">
          <ac:chgData name="Buse Baltacıoglu" userId="3b4b8ff671b401d0" providerId="LiveId" clId="{FE82FC42-15B9-4D7E-996B-8BCFF5EC3383}" dt="2022-12-15T13:03:09.349" v="337" actId="26606"/>
          <ac:spMkLst>
            <pc:docMk/>
            <pc:sldMk cId="2624784072" sldId="331"/>
            <ac:spMk id="166" creationId="{C4879EFC-8E62-4E00-973C-C45EE9EC676D}"/>
          </ac:spMkLst>
        </pc:spChg>
        <pc:spChg chg="add del">
          <ac:chgData name="Buse Baltacıoglu" userId="3b4b8ff671b401d0" providerId="LiveId" clId="{FE82FC42-15B9-4D7E-996B-8BCFF5EC3383}" dt="2022-12-15T13:03:09.349" v="337" actId="26606"/>
          <ac:spMkLst>
            <pc:docMk/>
            <pc:sldMk cId="2624784072" sldId="331"/>
            <ac:spMk id="167" creationId="{D6A9C53F-5F90-40A5-8C85-5412D39C8C68}"/>
          </ac:spMkLst>
        </pc:spChg>
        <pc:spChg chg="add del">
          <ac:chgData name="Buse Baltacıoglu" userId="3b4b8ff671b401d0" providerId="LiveId" clId="{FE82FC42-15B9-4D7E-996B-8BCFF5EC3383}" dt="2022-12-15T13:03:10.901" v="339" actId="26606"/>
          <ac:spMkLst>
            <pc:docMk/>
            <pc:sldMk cId="2624784072" sldId="331"/>
            <ac:spMk id="169" creationId="{A87EA4E9-DFD6-45D4-965D-8A79984EF440}"/>
          </ac:spMkLst>
        </pc:spChg>
        <pc:spChg chg="add del">
          <ac:chgData name="Buse Baltacıoglu" userId="3b4b8ff671b401d0" providerId="LiveId" clId="{FE82FC42-15B9-4D7E-996B-8BCFF5EC3383}" dt="2022-12-15T13:03:13.712" v="341" actId="26606"/>
          <ac:spMkLst>
            <pc:docMk/>
            <pc:sldMk cId="2624784072" sldId="331"/>
            <ac:spMk id="171" creationId="{823AC064-BC96-4F32-8AE1-B2FD38754823}"/>
          </ac:spMkLst>
        </pc:spChg>
        <pc:spChg chg="add del">
          <ac:chgData name="Buse Baltacıoglu" userId="3b4b8ff671b401d0" providerId="LiveId" clId="{FE82FC42-15B9-4D7E-996B-8BCFF5EC3383}" dt="2022-12-15T13:03:26.213" v="343" actId="26606"/>
          <ac:spMkLst>
            <pc:docMk/>
            <pc:sldMk cId="2624784072" sldId="331"/>
            <ac:spMk id="175" creationId="{FB33DC6A-1F1C-4A06-834E-CFF88F1C0BB9}"/>
          </ac:spMkLst>
        </pc:spChg>
        <pc:spChg chg="add del">
          <ac:chgData name="Buse Baltacıoglu" userId="3b4b8ff671b401d0" providerId="LiveId" clId="{FE82FC42-15B9-4D7E-996B-8BCFF5EC3383}" dt="2022-12-15T13:03:26.213" v="343" actId="26606"/>
          <ac:spMkLst>
            <pc:docMk/>
            <pc:sldMk cId="2624784072" sldId="331"/>
            <ac:spMk id="176" creationId="{0FE1D5CF-87B8-4A8A-AD3C-01D06A60769B}"/>
          </ac:spMkLst>
        </pc:spChg>
        <pc:spChg chg="add del">
          <ac:chgData name="Buse Baltacıoglu" userId="3b4b8ff671b401d0" providerId="LiveId" clId="{FE82FC42-15B9-4D7E-996B-8BCFF5EC3383}" dt="2022-12-15T13:03:26.213" v="343" actId="26606"/>
          <ac:spMkLst>
            <pc:docMk/>
            <pc:sldMk cId="2624784072" sldId="331"/>
            <ac:spMk id="177" creationId="{60926200-45C2-41E9-839F-31CD5FE4CD59}"/>
          </ac:spMkLst>
        </pc:spChg>
        <pc:spChg chg="add del">
          <ac:chgData name="Buse Baltacıoglu" userId="3b4b8ff671b401d0" providerId="LiveId" clId="{FE82FC42-15B9-4D7E-996B-8BCFF5EC3383}" dt="2022-12-15T13:03:26.213" v="343" actId="26606"/>
          <ac:spMkLst>
            <pc:docMk/>
            <pc:sldMk cId="2624784072" sldId="331"/>
            <ac:spMk id="178" creationId="{AF2F604E-43BE-4DC3-B983-E071523364F8}"/>
          </ac:spMkLst>
        </pc:spChg>
        <pc:spChg chg="add del">
          <ac:chgData name="Buse Baltacıoglu" userId="3b4b8ff671b401d0" providerId="LiveId" clId="{FE82FC42-15B9-4D7E-996B-8BCFF5EC3383}" dt="2022-12-15T13:03:26.213" v="343" actId="26606"/>
          <ac:spMkLst>
            <pc:docMk/>
            <pc:sldMk cId="2624784072" sldId="331"/>
            <ac:spMk id="179" creationId="{08C9B587-E65E-4B52-B37C-ABEBB6E87928}"/>
          </ac:spMkLst>
        </pc:spChg>
        <pc:spChg chg="add del">
          <ac:chgData name="Buse Baltacıoglu" userId="3b4b8ff671b401d0" providerId="LiveId" clId="{FE82FC42-15B9-4D7E-996B-8BCFF5EC3383}" dt="2022-12-15T13:03:34.109" v="345" actId="26606"/>
          <ac:spMkLst>
            <pc:docMk/>
            <pc:sldMk cId="2624784072" sldId="331"/>
            <ac:spMk id="181" creationId="{7316481C-0A49-4796-812B-0D64F063B720}"/>
          </ac:spMkLst>
        </pc:spChg>
        <pc:spChg chg="add del">
          <ac:chgData name="Buse Baltacıoglu" userId="3b4b8ff671b401d0" providerId="LiveId" clId="{FE82FC42-15B9-4D7E-996B-8BCFF5EC3383}" dt="2022-12-15T13:03:34.109" v="345" actId="26606"/>
          <ac:spMkLst>
            <pc:docMk/>
            <pc:sldMk cId="2624784072" sldId="331"/>
            <ac:spMk id="182" creationId="{A5271697-90F1-4A23-8EF2-0179F2EAFACB}"/>
          </ac:spMkLst>
        </pc:spChg>
        <pc:spChg chg="add del">
          <ac:chgData name="Buse Baltacıoglu" userId="3b4b8ff671b401d0" providerId="LiveId" clId="{FE82FC42-15B9-4D7E-996B-8BCFF5EC3383}" dt="2022-12-15T13:03:34.109" v="345" actId="26606"/>
          <ac:spMkLst>
            <pc:docMk/>
            <pc:sldMk cId="2624784072" sldId="331"/>
            <ac:spMk id="194" creationId="{D9F5512A-48E1-4C07-B75E-3CCC517B6804}"/>
          </ac:spMkLst>
        </pc:spChg>
        <pc:spChg chg="add del">
          <ac:chgData name="Buse Baltacıoglu" userId="3b4b8ff671b401d0" providerId="LiveId" clId="{FE82FC42-15B9-4D7E-996B-8BCFF5EC3383}" dt="2022-12-15T13:03:37.964" v="347" actId="26606"/>
          <ac:spMkLst>
            <pc:docMk/>
            <pc:sldMk cId="2624784072" sldId="331"/>
            <ac:spMk id="196" creationId="{96646FC9-C66D-4EC7-8310-0DD4ACC49C6C}"/>
          </ac:spMkLst>
        </pc:spChg>
        <pc:spChg chg="add del">
          <ac:chgData name="Buse Baltacıoglu" userId="3b4b8ff671b401d0" providerId="LiveId" clId="{FE82FC42-15B9-4D7E-996B-8BCFF5EC3383}" dt="2022-12-15T13:03:37.964" v="347" actId="26606"/>
          <ac:spMkLst>
            <pc:docMk/>
            <pc:sldMk cId="2624784072" sldId="331"/>
            <ac:spMk id="197" creationId="{A3473CF9-37EB-43E7-89EF-D2D1C53D1DAC}"/>
          </ac:spMkLst>
        </pc:spChg>
        <pc:spChg chg="add del">
          <ac:chgData name="Buse Baltacıoglu" userId="3b4b8ff671b401d0" providerId="LiveId" clId="{FE82FC42-15B9-4D7E-996B-8BCFF5EC3383}" dt="2022-12-15T13:03:37.964" v="347" actId="26606"/>
          <ac:spMkLst>
            <pc:docMk/>
            <pc:sldMk cId="2624784072" sldId="331"/>
            <ac:spMk id="198" creationId="{586B4EF9-43BA-4655-A6FF-1D8E21574C95}"/>
          </ac:spMkLst>
        </pc:spChg>
        <pc:spChg chg="add">
          <ac:chgData name="Buse Baltacıoglu" userId="3b4b8ff671b401d0" providerId="LiveId" clId="{FE82FC42-15B9-4D7E-996B-8BCFF5EC3383}" dt="2022-12-15T13:03:37.968" v="348" actId="26606"/>
          <ac:spMkLst>
            <pc:docMk/>
            <pc:sldMk cId="2624784072" sldId="331"/>
            <ac:spMk id="200" creationId="{EB270761-CC40-4F3F-A916-7E3BC3989348}"/>
          </ac:spMkLst>
        </pc:spChg>
        <pc:spChg chg="add">
          <ac:chgData name="Buse Baltacıoglu" userId="3b4b8ff671b401d0" providerId="LiveId" clId="{FE82FC42-15B9-4D7E-996B-8BCFF5EC3383}" dt="2022-12-15T13:03:37.968" v="348" actId="26606"/>
          <ac:spMkLst>
            <pc:docMk/>
            <pc:sldMk cId="2624784072" sldId="331"/>
            <ac:spMk id="201" creationId="{EF5FE77B-EA4C-4573-8509-E577DCA8AF45}"/>
          </ac:spMkLst>
        </pc:spChg>
        <pc:grpChg chg="add del">
          <ac:chgData name="Buse Baltacıoglu" userId="3b4b8ff671b401d0" providerId="LiveId" clId="{FE82FC42-15B9-4D7E-996B-8BCFF5EC3383}" dt="2022-12-15T13:01:29.434" v="302" actId="26606"/>
          <ac:grpSpMkLst>
            <pc:docMk/>
            <pc:sldMk cId="2624784072" sldId="331"/>
            <ac:grpSpMk id="50" creationId="{0924561D-756D-410B-973A-E68C2552C20C}"/>
          </ac:grpSpMkLst>
        </pc:grpChg>
        <pc:grpChg chg="add del">
          <ac:chgData name="Buse Baltacıoglu" userId="3b4b8ff671b401d0" providerId="LiveId" clId="{FE82FC42-15B9-4D7E-996B-8BCFF5EC3383}" dt="2022-12-15T13:01:38.863" v="306" actId="26606"/>
          <ac:grpSpMkLst>
            <pc:docMk/>
            <pc:sldMk cId="2624784072" sldId="331"/>
            <ac:grpSpMk id="68" creationId="{032D8612-31EB-44CF-A1D0-14FD4C705424}"/>
          </ac:grpSpMkLst>
        </pc:grpChg>
        <pc:grpChg chg="add del">
          <ac:chgData name="Buse Baltacıoglu" userId="3b4b8ff671b401d0" providerId="LiveId" clId="{FE82FC42-15B9-4D7E-996B-8BCFF5EC3383}" dt="2022-12-15T13:01:52.424" v="313" actId="26606"/>
          <ac:grpSpMkLst>
            <pc:docMk/>
            <pc:sldMk cId="2624784072" sldId="331"/>
            <ac:grpSpMk id="85" creationId="{12563AD9-A7A3-4BE2-A897-9487DF3E09E8}"/>
          </ac:grpSpMkLst>
        </pc:grpChg>
        <pc:grpChg chg="add del">
          <ac:chgData name="Buse Baltacıoglu" userId="3b4b8ff671b401d0" providerId="LiveId" clId="{FE82FC42-15B9-4D7E-996B-8BCFF5EC3383}" dt="2022-12-15T13:02:21.657" v="321" actId="26606"/>
          <ac:grpSpMkLst>
            <pc:docMk/>
            <pc:sldMk cId="2624784072" sldId="331"/>
            <ac:grpSpMk id="109" creationId="{24413201-85BF-4680-A7D4-10CDBD03569C}"/>
          </ac:grpSpMkLst>
        </pc:grpChg>
        <pc:grpChg chg="add del">
          <ac:chgData name="Buse Baltacıoglu" userId="3b4b8ff671b401d0" providerId="LiveId" clId="{FE82FC42-15B9-4D7E-996B-8BCFF5EC3383}" dt="2022-12-15T13:02:25.222" v="323" actId="26606"/>
          <ac:grpSpMkLst>
            <pc:docMk/>
            <pc:sldMk cId="2624784072" sldId="331"/>
            <ac:grpSpMk id="127" creationId="{B83D307E-DF68-43F8-97CE-0AAE950A7129}"/>
          </ac:grpSpMkLst>
        </pc:grpChg>
        <pc:grpChg chg="add del">
          <ac:chgData name="Buse Baltacıoglu" userId="3b4b8ff671b401d0" providerId="LiveId" clId="{FE82FC42-15B9-4D7E-996B-8BCFF5EC3383}" dt="2022-12-15T13:02:41.170" v="325" actId="26606"/>
          <ac:grpSpMkLst>
            <pc:docMk/>
            <pc:sldMk cId="2624784072" sldId="331"/>
            <ac:grpSpMk id="132" creationId="{389BDD9F-4EA5-435C-9CF0-C121FA9C2EED}"/>
          </ac:grpSpMkLst>
        </pc:grpChg>
        <pc:grpChg chg="add del">
          <ac:chgData name="Buse Baltacıoglu" userId="3b4b8ff671b401d0" providerId="LiveId" clId="{FE82FC42-15B9-4D7E-996B-8BCFF5EC3383}" dt="2022-12-15T13:03:01" v="331" actId="26606"/>
          <ac:grpSpMkLst>
            <pc:docMk/>
            <pc:sldMk cId="2624784072" sldId="331"/>
            <ac:grpSpMk id="147" creationId="{12563AD9-A7A3-4BE2-A897-9487DF3E09E8}"/>
          </ac:grpSpMkLst>
        </pc:grpChg>
        <pc:grpChg chg="add del">
          <ac:chgData name="Buse Baltacıoglu" userId="3b4b8ff671b401d0" providerId="LiveId" clId="{FE82FC42-15B9-4D7E-996B-8BCFF5EC3383}" dt="2022-12-15T13:03:34.109" v="345" actId="26606"/>
          <ac:grpSpMkLst>
            <pc:docMk/>
            <pc:sldMk cId="2624784072" sldId="331"/>
            <ac:grpSpMk id="183" creationId="{0924561D-756D-410B-973A-E68C2552C20C}"/>
          </ac:grpSpMkLst>
        </pc:grpChg>
        <pc:picChg chg="add mod ord">
          <ac:chgData name="Buse Baltacıoglu" userId="3b4b8ff671b401d0" providerId="LiveId" clId="{FE82FC42-15B9-4D7E-996B-8BCFF5EC3383}" dt="2022-12-15T13:05:40.444" v="369" actId="1076"/>
          <ac:picMkLst>
            <pc:docMk/>
            <pc:sldMk cId="2624784072" sldId="331"/>
            <ac:picMk id="15" creationId="{ECF63698-A43B-1227-DADB-87DB9CC43FC0}"/>
          </ac:picMkLst>
        </pc:picChg>
        <pc:picChg chg="add mod">
          <ac:chgData name="Buse Baltacıoglu" userId="3b4b8ff671b401d0" providerId="LiveId" clId="{FE82FC42-15B9-4D7E-996B-8BCFF5EC3383}" dt="2022-12-15T13:05:34.122" v="367" actId="1076"/>
          <ac:picMkLst>
            <pc:docMk/>
            <pc:sldMk cId="2624784072" sldId="331"/>
            <ac:picMk id="17" creationId="{1AAC5E81-96F2-81C1-CCC3-0E89BD304217}"/>
          </ac:picMkLst>
        </pc:picChg>
        <pc:cxnChg chg="add del">
          <ac:chgData name="Buse Baltacıoglu" userId="3b4b8ff671b401d0" providerId="LiveId" clId="{FE82FC42-15B9-4D7E-996B-8BCFF5EC3383}" dt="2022-12-15T13:02:21.657" v="321" actId="26606"/>
          <ac:cxnSpMkLst>
            <pc:docMk/>
            <pc:sldMk cId="2624784072" sldId="331"/>
            <ac:cxnSpMk id="55" creationId="{5F9CC69E-BFB9-4462-B022-22F2F2981F5F}"/>
          </ac:cxnSpMkLst>
        </pc:cxnChg>
        <pc:cxnChg chg="add del">
          <ac:chgData name="Buse Baltacıoglu" userId="3b4b8ff671b401d0" providerId="LiveId" clId="{FE82FC42-15B9-4D7E-996B-8BCFF5EC3383}" dt="2022-12-15T13:03:13.712" v="341" actId="26606"/>
          <ac:cxnSpMkLst>
            <pc:docMk/>
            <pc:sldMk cId="2624784072" sldId="331"/>
            <ac:cxnSpMk id="172" creationId="{7E7C77BC-7138-40B1-A15B-20F57A494629}"/>
          </ac:cxnSpMkLst>
        </pc:cxnChg>
        <pc:cxnChg chg="add del">
          <ac:chgData name="Buse Baltacıoglu" userId="3b4b8ff671b401d0" providerId="LiveId" clId="{FE82FC42-15B9-4D7E-996B-8BCFF5EC3383}" dt="2022-12-15T13:03:13.712" v="341" actId="26606"/>
          <ac:cxnSpMkLst>
            <pc:docMk/>
            <pc:sldMk cId="2624784072" sldId="331"/>
            <ac:cxnSpMk id="173" creationId="{DB146403-F3D6-484B-B2ED-97F9565D0370}"/>
          </ac:cxnSpMkLst>
        </pc:cxnChg>
      </pc:sldChg>
      <pc:sldChg chg="addSp delSp modSp new mod setBg modNotesTx">
        <pc:chgData name="Buse Baltacıoglu" userId="3b4b8ff671b401d0" providerId="LiveId" clId="{FE82FC42-15B9-4D7E-996B-8BCFF5EC3383}" dt="2022-12-29T10:48:53.746" v="2848" actId="6549"/>
        <pc:sldMkLst>
          <pc:docMk/>
          <pc:sldMk cId="2276427026" sldId="332"/>
        </pc:sldMkLst>
        <pc:spChg chg="del">
          <ac:chgData name="Buse Baltacıoglu" userId="3b4b8ff671b401d0" providerId="LiveId" clId="{FE82FC42-15B9-4D7E-996B-8BCFF5EC3383}" dt="2022-12-15T13:07:13.261" v="374" actId="478"/>
          <ac:spMkLst>
            <pc:docMk/>
            <pc:sldMk cId="2276427026" sldId="332"/>
            <ac:spMk id="2" creationId="{27F2A6B0-039C-7826-145C-D16BFDAB5E2C}"/>
          </ac:spMkLst>
        </pc:spChg>
        <pc:spChg chg="add mod">
          <ac:chgData name="Buse Baltacıoglu" userId="3b4b8ff671b401d0" providerId="LiveId" clId="{FE82FC42-15B9-4D7E-996B-8BCFF5EC3383}" dt="2022-12-20T16:01:59.639" v="2804" actId="207"/>
          <ac:spMkLst>
            <pc:docMk/>
            <pc:sldMk cId="2276427026" sldId="332"/>
            <ac:spMk id="3" creationId="{9DEC6D47-6F1B-7886-D916-DA8DB125D89F}"/>
          </ac:spMkLst>
        </pc:spChg>
        <pc:spChg chg="add del">
          <ac:chgData name="Buse Baltacıoglu" userId="3b4b8ff671b401d0" providerId="LiveId" clId="{FE82FC42-15B9-4D7E-996B-8BCFF5EC3383}" dt="2022-12-15T13:07:52.974" v="379" actId="26606"/>
          <ac:spMkLst>
            <pc:docMk/>
            <pc:sldMk cId="2276427026" sldId="332"/>
            <ac:spMk id="14" creationId="{A4D94D20-0EF1-4E8B-A0E1-117A9E413A5C}"/>
          </ac:spMkLst>
        </pc:spChg>
        <pc:spChg chg="add del">
          <ac:chgData name="Buse Baltacıoglu" userId="3b4b8ff671b401d0" providerId="LiveId" clId="{FE82FC42-15B9-4D7E-996B-8BCFF5EC3383}" dt="2022-12-15T13:07:52.974" v="379" actId="26606"/>
          <ac:spMkLst>
            <pc:docMk/>
            <pc:sldMk cId="2276427026" sldId="332"/>
            <ac:spMk id="16" creationId="{158B3569-73B2-4D05-8E95-886A6EE17F1F}"/>
          </ac:spMkLst>
        </pc:spChg>
        <pc:spChg chg="add del">
          <ac:chgData name="Buse Baltacıoglu" userId="3b4b8ff671b401d0" providerId="LiveId" clId="{FE82FC42-15B9-4D7E-996B-8BCFF5EC3383}" dt="2022-12-15T13:08:09.136" v="381" actId="26606"/>
          <ac:spMkLst>
            <pc:docMk/>
            <pc:sldMk cId="2276427026" sldId="332"/>
            <ac:spMk id="24" creationId="{34790F99-C881-47C9-B3DC-C959D4418EA2}"/>
          </ac:spMkLst>
        </pc:spChg>
        <pc:spChg chg="add del">
          <ac:chgData name="Buse Baltacıoglu" userId="3b4b8ff671b401d0" providerId="LiveId" clId="{FE82FC42-15B9-4D7E-996B-8BCFF5EC3383}" dt="2022-12-15T13:08:09.136" v="381" actId="26606"/>
          <ac:spMkLst>
            <pc:docMk/>
            <pc:sldMk cId="2276427026" sldId="332"/>
            <ac:spMk id="25" creationId="{EED8D03E-F375-4E67-B932-FF9B007BB420}"/>
          </ac:spMkLst>
        </pc:spChg>
        <pc:spChg chg="add">
          <ac:chgData name="Buse Baltacıoglu" userId="3b4b8ff671b401d0" providerId="LiveId" clId="{FE82FC42-15B9-4D7E-996B-8BCFF5EC3383}" dt="2022-12-15T13:08:09.144" v="382" actId="26606"/>
          <ac:spMkLst>
            <pc:docMk/>
            <pc:sldMk cId="2276427026" sldId="332"/>
            <ac:spMk id="27" creationId="{FD9CAA70-FC24-4DA9-9035-DD65DE90D0DA}"/>
          </ac:spMkLst>
        </pc:spChg>
        <pc:spChg chg="add">
          <ac:chgData name="Buse Baltacıoglu" userId="3b4b8ff671b401d0" providerId="LiveId" clId="{FE82FC42-15B9-4D7E-996B-8BCFF5EC3383}" dt="2022-12-15T13:08:09.144" v="382" actId="26606"/>
          <ac:spMkLst>
            <pc:docMk/>
            <pc:sldMk cId="2276427026" sldId="332"/>
            <ac:spMk id="28" creationId="{7D8889D6-46FE-4175-812C-8BEED2FF4E01}"/>
          </ac:spMkLst>
        </pc:spChg>
        <pc:grpChg chg="add del">
          <ac:chgData name="Buse Baltacıoglu" userId="3b4b8ff671b401d0" providerId="LiveId" clId="{FE82FC42-15B9-4D7E-996B-8BCFF5EC3383}" dt="2022-12-15T13:07:52.974" v="379" actId="26606"/>
          <ac:grpSpMkLst>
            <pc:docMk/>
            <pc:sldMk cId="2276427026" sldId="332"/>
            <ac:grpSpMk id="20" creationId="{78B3681E-1C1D-4D0E-A1DE-AE2E3D03C2CD}"/>
          </ac:grpSpMkLst>
        </pc:grpChg>
        <pc:grpChg chg="add">
          <ac:chgData name="Buse Baltacıoglu" userId="3b4b8ff671b401d0" providerId="LiveId" clId="{FE82FC42-15B9-4D7E-996B-8BCFF5EC3383}" dt="2022-12-15T13:08:09.144" v="382" actId="26606"/>
          <ac:grpSpMkLst>
            <pc:docMk/>
            <pc:sldMk cId="2276427026" sldId="332"/>
            <ac:grpSpMk id="29" creationId="{7ACCA88C-8741-4EAC-B3FE-0CFC0BA02DF1}"/>
          </ac:grpSpMkLst>
        </pc:grpChg>
        <pc:picChg chg="add mod ord">
          <ac:chgData name="Buse Baltacıoglu" userId="3b4b8ff671b401d0" providerId="LiveId" clId="{FE82FC42-15B9-4D7E-996B-8BCFF5EC3383}" dt="2022-12-20T16:16:16.829" v="2812" actId="14826"/>
          <ac:picMkLst>
            <pc:docMk/>
            <pc:sldMk cId="2276427026" sldId="332"/>
            <ac:picMk id="5" creationId="{1B7E7AC2-0EEE-B445-D4A1-67484918FACA}"/>
          </ac:picMkLst>
        </pc:picChg>
        <pc:picChg chg="add mod">
          <ac:chgData name="Buse Baltacıoglu" userId="3b4b8ff671b401d0" providerId="LiveId" clId="{FE82FC42-15B9-4D7E-996B-8BCFF5EC3383}" dt="2022-12-20T16:16:16.014" v="2810" actId="14826"/>
          <ac:picMkLst>
            <pc:docMk/>
            <pc:sldMk cId="2276427026" sldId="332"/>
            <ac:picMk id="7" creationId="{0CA865F9-48F1-2FF1-1CF6-C9F4B44E6712}"/>
          </ac:picMkLst>
        </pc:picChg>
        <pc:picChg chg="add mod">
          <ac:chgData name="Buse Baltacıoglu" userId="3b4b8ff671b401d0" providerId="LiveId" clId="{FE82FC42-15B9-4D7E-996B-8BCFF5EC3383}" dt="2022-12-20T16:01:22.410" v="2802"/>
          <ac:picMkLst>
            <pc:docMk/>
            <pc:sldMk cId="2276427026" sldId="332"/>
            <ac:picMk id="9" creationId="{CFC36383-A7CD-3AF1-0C0D-04AB681E61D1}"/>
          </ac:picMkLst>
        </pc:picChg>
        <pc:cxnChg chg="add del">
          <ac:chgData name="Buse Baltacıoglu" userId="3b4b8ff671b401d0" providerId="LiveId" clId="{FE82FC42-15B9-4D7E-996B-8BCFF5EC3383}" dt="2022-12-15T13:07:52.974" v="379" actId="26606"/>
          <ac:cxnSpMkLst>
            <pc:docMk/>
            <pc:sldMk cId="2276427026" sldId="332"/>
            <ac:cxnSpMk id="18" creationId="{56020367-4FD5-4596-8E10-C5F095CD8DBF}"/>
          </ac:cxnSpMkLst>
        </pc:cxnChg>
      </pc:sldChg>
      <pc:sldChg chg="addSp delSp modSp new mod modNotesTx">
        <pc:chgData name="Buse Baltacıoglu" userId="3b4b8ff671b401d0" providerId="LiveId" clId="{FE82FC42-15B9-4D7E-996B-8BCFF5EC3383}" dt="2022-12-29T15:18:20.663" v="3459" actId="20577"/>
        <pc:sldMkLst>
          <pc:docMk/>
          <pc:sldMk cId="1910231748" sldId="333"/>
        </pc:sldMkLst>
        <pc:spChg chg="del">
          <ac:chgData name="Buse Baltacıoglu" userId="3b4b8ff671b401d0" providerId="LiveId" clId="{FE82FC42-15B9-4D7E-996B-8BCFF5EC3383}" dt="2022-12-15T13:17:57.004" v="402" actId="478"/>
          <ac:spMkLst>
            <pc:docMk/>
            <pc:sldMk cId="1910231748" sldId="333"/>
            <ac:spMk id="2" creationId="{60F74DB7-67D5-EB0B-7004-45A6B5180247}"/>
          </ac:spMkLst>
        </pc:spChg>
        <pc:spChg chg="add mod">
          <ac:chgData name="Buse Baltacıoglu" userId="3b4b8ff671b401d0" providerId="LiveId" clId="{FE82FC42-15B9-4D7E-996B-8BCFF5EC3383}" dt="2022-12-15T13:49:10.583" v="700" actId="207"/>
          <ac:spMkLst>
            <pc:docMk/>
            <pc:sldMk cId="1910231748" sldId="333"/>
            <ac:spMk id="3" creationId="{51B753F0-C230-CD77-3203-2735BB285275}"/>
          </ac:spMkLst>
        </pc:spChg>
        <pc:spChg chg="add del mod">
          <ac:chgData name="Buse Baltacıoglu" userId="3b4b8ff671b401d0" providerId="LiveId" clId="{FE82FC42-15B9-4D7E-996B-8BCFF5EC3383}" dt="2022-12-15T13:19:23.055" v="423" actId="478"/>
          <ac:spMkLst>
            <pc:docMk/>
            <pc:sldMk cId="1910231748" sldId="333"/>
            <ac:spMk id="4" creationId="{ECC004DE-7D7B-2868-8ABE-EF227253D106}"/>
          </ac:spMkLst>
        </pc:spChg>
        <pc:spChg chg="add mod">
          <ac:chgData name="Buse Baltacıoglu" userId="3b4b8ff671b401d0" providerId="LiveId" clId="{FE82FC42-15B9-4D7E-996B-8BCFF5EC3383}" dt="2022-12-15T13:53:03.439" v="706" actId="207"/>
          <ac:spMkLst>
            <pc:docMk/>
            <pc:sldMk cId="1910231748" sldId="333"/>
            <ac:spMk id="5" creationId="{D662A3CF-6107-A06D-3154-ACD0868E3A9E}"/>
          </ac:spMkLst>
        </pc:spChg>
        <pc:spChg chg="add mod">
          <ac:chgData name="Buse Baltacıoglu" userId="3b4b8ff671b401d0" providerId="LiveId" clId="{FE82FC42-15B9-4D7E-996B-8BCFF5EC3383}" dt="2022-12-15T13:49:10.323" v="699" actId="207"/>
          <ac:spMkLst>
            <pc:docMk/>
            <pc:sldMk cId="1910231748" sldId="333"/>
            <ac:spMk id="6" creationId="{6F629BCB-7F54-7BD5-D965-3C50D0794614}"/>
          </ac:spMkLst>
        </pc:spChg>
        <pc:spChg chg="add mod">
          <ac:chgData name="Buse Baltacıoglu" userId="3b4b8ff671b401d0" providerId="LiveId" clId="{FE82FC42-15B9-4D7E-996B-8BCFF5EC3383}" dt="2022-12-15T13:38:01.812" v="676" actId="1076"/>
          <ac:spMkLst>
            <pc:docMk/>
            <pc:sldMk cId="1910231748" sldId="333"/>
            <ac:spMk id="7" creationId="{E3BD720E-A9E6-29DA-3D4B-62D44D3DC5BB}"/>
          </ac:spMkLst>
        </pc:spChg>
        <pc:spChg chg="add mod">
          <ac:chgData name="Buse Baltacıoglu" userId="3b4b8ff671b401d0" providerId="LiveId" clId="{FE82FC42-15B9-4D7E-996B-8BCFF5EC3383}" dt="2022-12-15T13:53:11.338" v="707" actId="207"/>
          <ac:spMkLst>
            <pc:docMk/>
            <pc:sldMk cId="1910231748" sldId="333"/>
            <ac:spMk id="8" creationId="{550180EB-0B2C-D683-8FFF-C23094982A4F}"/>
          </ac:spMkLst>
        </pc:spChg>
        <pc:spChg chg="add mod">
          <ac:chgData name="Buse Baltacıoglu" userId="3b4b8ff671b401d0" providerId="LiveId" clId="{FE82FC42-15B9-4D7E-996B-8BCFF5EC3383}" dt="2022-12-15T13:49:10.063" v="698" actId="207"/>
          <ac:spMkLst>
            <pc:docMk/>
            <pc:sldMk cId="1910231748" sldId="333"/>
            <ac:spMk id="9" creationId="{71D090F4-E165-2E32-3BC7-3AF6E450FB7F}"/>
          </ac:spMkLst>
        </pc:spChg>
        <pc:spChg chg="add mod">
          <ac:chgData name="Buse Baltacıoglu" userId="3b4b8ff671b401d0" providerId="LiveId" clId="{FE82FC42-15B9-4D7E-996B-8BCFF5EC3383}" dt="2022-12-15T13:38:01.812" v="676" actId="1076"/>
          <ac:spMkLst>
            <pc:docMk/>
            <pc:sldMk cId="1910231748" sldId="333"/>
            <ac:spMk id="10" creationId="{74904D27-4EEF-79A7-FF66-B79A12CBF2E3}"/>
          </ac:spMkLst>
        </pc:spChg>
        <pc:spChg chg="add mod">
          <ac:chgData name="Buse Baltacıoglu" userId="3b4b8ff671b401d0" providerId="LiveId" clId="{FE82FC42-15B9-4D7E-996B-8BCFF5EC3383}" dt="2022-12-15T13:53:16.689" v="708" actId="207"/>
          <ac:spMkLst>
            <pc:docMk/>
            <pc:sldMk cId="1910231748" sldId="333"/>
            <ac:spMk id="11" creationId="{86DF435C-8FAB-0C41-936A-0F743DA19041}"/>
          </ac:spMkLst>
        </pc:spChg>
        <pc:spChg chg="add mod">
          <ac:chgData name="Buse Baltacıoglu" userId="3b4b8ff671b401d0" providerId="LiveId" clId="{FE82FC42-15B9-4D7E-996B-8BCFF5EC3383}" dt="2022-12-15T13:49:09.653" v="697" actId="207"/>
          <ac:spMkLst>
            <pc:docMk/>
            <pc:sldMk cId="1910231748" sldId="333"/>
            <ac:spMk id="12" creationId="{53C0AE9F-D076-BBD5-4B37-3EBED126DDDA}"/>
          </ac:spMkLst>
        </pc:spChg>
        <pc:spChg chg="add mod">
          <ac:chgData name="Buse Baltacıoglu" userId="3b4b8ff671b401d0" providerId="LiveId" clId="{FE82FC42-15B9-4D7E-996B-8BCFF5EC3383}" dt="2022-12-15T13:38:01.812" v="676" actId="1076"/>
          <ac:spMkLst>
            <pc:docMk/>
            <pc:sldMk cId="1910231748" sldId="333"/>
            <ac:spMk id="13" creationId="{534D2612-593F-5B09-2FE6-E099504548F3}"/>
          </ac:spMkLst>
        </pc:spChg>
        <pc:spChg chg="add mod">
          <ac:chgData name="Buse Baltacıoglu" userId="3b4b8ff671b401d0" providerId="LiveId" clId="{FE82FC42-15B9-4D7E-996B-8BCFF5EC3383}" dt="2022-12-15T13:53:21.242" v="709" actId="207"/>
          <ac:spMkLst>
            <pc:docMk/>
            <pc:sldMk cId="1910231748" sldId="333"/>
            <ac:spMk id="14" creationId="{02A0C1AE-89EE-9875-776C-ED7A87522800}"/>
          </ac:spMkLst>
        </pc:spChg>
        <pc:spChg chg="add mod">
          <ac:chgData name="Buse Baltacıoglu" userId="3b4b8ff671b401d0" providerId="LiveId" clId="{FE82FC42-15B9-4D7E-996B-8BCFF5EC3383}" dt="2022-12-15T13:49:09.432" v="696" actId="207"/>
          <ac:spMkLst>
            <pc:docMk/>
            <pc:sldMk cId="1910231748" sldId="333"/>
            <ac:spMk id="15" creationId="{77B08711-65CA-EA38-B31C-FD1F9F5872A3}"/>
          </ac:spMkLst>
        </pc:spChg>
        <pc:spChg chg="add mod">
          <ac:chgData name="Buse Baltacıoglu" userId="3b4b8ff671b401d0" providerId="LiveId" clId="{FE82FC42-15B9-4D7E-996B-8BCFF5EC3383}" dt="2022-12-15T13:38:01.812" v="676" actId="1076"/>
          <ac:spMkLst>
            <pc:docMk/>
            <pc:sldMk cId="1910231748" sldId="333"/>
            <ac:spMk id="16" creationId="{46ED65D8-302A-4ABB-9D3F-FA9F6CB1E0DB}"/>
          </ac:spMkLst>
        </pc:spChg>
        <pc:picChg chg="add del mod">
          <ac:chgData name="Buse Baltacıoglu" userId="3b4b8ff671b401d0" providerId="LiveId" clId="{FE82FC42-15B9-4D7E-996B-8BCFF5EC3383}" dt="2022-12-15T13:25:51.782" v="537" actId="478"/>
          <ac:picMkLst>
            <pc:docMk/>
            <pc:sldMk cId="1910231748" sldId="333"/>
            <ac:picMk id="18" creationId="{4D33F952-5401-2287-5EF6-B6271BEBD606}"/>
          </ac:picMkLst>
        </pc:picChg>
        <pc:picChg chg="add del mod">
          <ac:chgData name="Buse Baltacıoglu" userId="3b4b8ff671b401d0" providerId="LiveId" clId="{FE82FC42-15B9-4D7E-996B-8BCFF5EC3383}" dt="2022-12-15T13:25:51.782" v="537" actId="478"/>
          <ac:picMkLst>
            <pc:docMk/>
            <pc:sldMk cId="1910231748" sldId="333"/>
            <ac:picMk id="20" creationId="{88715568-F9B2-2A0E-266D-61AD47520C2E}"/>
          </ac:picMkLst>
        </pc:picChg>
        <pc:picChg chg="add mod">
          <ac:chgData name="Buse Baltacıoglu" userId="3b4b8ff671b401d0" providerId="LiveId" clId="{FE82FC42-15B9-4D7E-996B-8BCFF5EC3383}" dt="2022-12-15T13:38:12.861" v="677" actId="1076"/>
          <ac:picMkLst>
            <pc:docMk/>
            <pc:sldMk cId="1910231748" sldId="333"/>
            <ac:picMk id="21" creationId="{CC0AEBFA-4DDA-DE8F-79D0-227486F95526}"/>
          </ac:picMkLst>
        </pc:picChg>
        <pc:picChg chg="add mod">
          <ac:chgData name="Buse Baltacıoglu" userId="3b4b8ff671b401d0" providerId="LiveId" clId="{FE82FC42-15B9-4D7E-996B-8BCFF5EC3383}" dt="2022-12-15T13:38:12.861" v="677" actId="1076"/>
          <ac:picMkLst>
            <pc:docMk/>
            <pc:sldMk cId="1910231748" sldId="333"/>
            <ac:picMk id="22" creationId="{4A308678-2C47-DFD1-D45B-8ECE09B39ED2}"/>
          </ac:picMkLst>
        </pc:picChg>
      </pc:sldChg>
      <pc:sldChg chg="addSp delSp modSp new mod setBg modNotesTx">
        <pc:chgData name="Buse Baltacıoglu" userId="3b4b8ff671b401d0" providerId="LiveId" clId="{FE82FC42-15B9-4D7E-996B-8BCFF5EC3383}" dt="2022-12-29T11:47:23.986" v="2918" actId="20577"/>
        <pc:sldMkLst>
          <pc:docMk/>
          <pc:sldMk cId="229397727" sldId="334"/>
        </pc:sldMkLst>
        <pc:spChg chg="del">
          <ac:chgData name="Buse Baltacıoglu" userId="3b4b8ff671b401d0" providerId="LiveId" clId="{FE82FC42-15B9-4D7E-996B-8BCFF5EC3383}" dt="2022-12-15T13:29:01.383" v="552" actId="478"/>
          <ac:spMkLst>
            <pc:docMk/>
            <pc:sldMk cId="229397727" sldId="334"/>
            <ac:spMk id="2" creationId="{0B7C2868-C983-FE5B-D54A-C7DD59F55999}"/>
          </ac:spMkLst>
        </pc:spChg>
        <pc:spChg chg="add del mod">
          <ac:chgData name="Buse Baltacıoglu" userId="3b4b8ff671b401d0" providerId="LiveId" clId="{FE82FC42-15B9-4D7E-996B-8BCFF5EC3383}" dt="2022-12-17T11:46:25.803" v="1584" actId="478"/>
          <ac:spMkLst>
            <pc:docMk/>
            <pc:sldMk cId="229397727" sldId="334"/>
            <ac:spMk id="2" creationId="{4E61511E-34F7-63F4-CF6E-25644E4F2317}"/>
          </ac:spMkLst>
        </pc:spChg>
        <pc:spChg chg="add del mod">
          <ac:chgData name="Buse Baltacıoglu" userId="3b4b8ff671b401d0" providerId="LiveId" clId="{FE82FC42-15B9-4D7E-996B-8BCFF5EC3383}" dt="2022-12-17T11:46:29.864" v="1585" actId="478"/>
          <ac:spMkLst>
            <pc:docMk/>
            <pc:sldMk cId="229397727" sldId="334"/>
            <ac:spMk id="5" creationId="{E8374181-AACE-C20A-D316-810A226B3FDA}"/>
          </ac:spMkLst>
        </pc:spChg>
        <pc:spChg chg="add del">
          <ac:chgData name="Buse Baltacıoglu" userId="3b4b8ff671b401d0" providerId="LiveId" clId="{FE82FC42-15B9-4D7E-996B-8BCFF5EC3383}" dt="2022-12-15T13:30:17.368" v="561" actId="26606"/>
          <ac:spMkLst>
            <pc:docMk/>
            <pc:sldMk cId="229397727" sldId="334"/>
            <ac:spMk id="6" creationId="{32BC26D8-82FB-445E-AA49-62A77D7C1EE0}"/>
          </ac:spMkLst>
        </pc:spChg>
        <pc:spChg chg="add del">
          <ac:chgData name="Buse Baltacıoglu" userId="3b4b8ff671b401d0" providerId="LiveId" clId="{FE82FC42-15B9-4D7E-996B-8BCFF5EC3383}" dt="2022-12-15T13:30:17.368" v="561" actId="26606"/>
          <ac:spMkLst>
            <pc:docMk/>
            <pc:sldMk cId="229397727" sldId="334"/>
            <ac:spMk id="7" creationId="{CB44330D-EA18-4254-AA95-EB49948539B8}"/>
          </ac:spMkLst>
        </pc:spChg>
        <pc:spChg chg="add del">
          <ac:chgData name="Buse Baltacıoglu" userId="3b4b8ff671b401d0" providerId="LiveId" clId="{FE82FC42-15B9-4D7E-996B-8BCFF5EC3383}" dt="2022-12-15T13:30:12.304" v="555" actId="26606"/>
          <ac:spMkLst>
            <pc:docMk/>
            <pc:sldMk cId="229397727" sldId="334"/>
            <ac:spMk id="9" creationId="{F3060C83-F051-4F0E-ABAD-AA0DFC48B218}"/>
          </ac:spMkLst>
        </pc:spChg>
        <pc:spChg chg="add del">
          <ac:chgData name="Buse Baltacıoglu" userId="3b4b8ff671b401d0" providerId="LiveId" clId="{FE82FC42-15B9-4D7E-996B-8BCFF5EC3383}" dt="2022-12-15T13:30:20.993" v="563" actId="26606"/>
          <ac:spMkLst>
            <pc:docMk/>
            <pc:sldMk cId="229397727" sldId="334"/>
            <ac:spMk id="10" creationId="{22F15A2D-2324-487D-A02A-BF46C5C580EB}"/>
          </ac:spMkLst>
        </pc:spChg>
        <pc:spChg chg="add del">
          <ac:chgData name="Buse Baltacıoglu" userId="3b4b8ff671b401d0" providerId="LiveId" clId="{FE82FC42-15B9-4D7E-996B-8BCFF5EC3383}" dt="2022-12-15T13:30:12.304" v="555" actId="26606"/>
          <ac:spMkLst>
            <pc:docMk/>
            <pc:sldMk cId="229397727" sldId="334"/>
            <ac:spMk id="11" creationId="{83C98ABE-055B-441F-B07E-44F97F083C39}"/>
          </ac:spMkLst>
        </pc:spChg>
        <pc:spChg chg="add del">
          <ac:chgData name="Buse Baltacıoglu" userId="3b4b8ff671b401d0" providerId="LiveId" clId="{FE82FC42-15B9-4D7E-996B-8BCFF5EC3383}" dt="2022-12-15T13:30:20.993" v="563" actId="26606"/>
          <ac:spMkLst>
            <pc:docMk/>
            <pc:sldMk cId="229397727" sldId="334"/>
            <ac:spMk id="12" creationId="{2AEAFA59-923A-4F54-8B49-44C970BCC323}"/>
          </ac:spMkLst>
        </pc:spChg>
        <pc:spChg chg="add del">
          <ac:chgData name="Buse Baltacıoglu" userId="3b4b8ff671b401d0" providerId="LiveId" clId="{FE82FC42-15B9-4D7E-996B-8BCFF5EC3383}" dt="2022-12-15T13:30:12.304" v="555" actId="26606"/>
          <ac:spMkLst>
            <pc:docMk/>
            <pc:sldMk cId="229397727" sldId="334"/>
            <ac:spMk id="13" creationId="{29FDB030-9B49-4CED-8CCD-4D99382388AC}"/>
          </ac:spMkLst>
        </pc:spChg>
        <pc:spChg chg="add del">
          <ac:chgData name="Buse Baltacıoglu" userId="3b4b8ff671b401d0" providerId="LiveId" clId="{FE82FC42-15B9-4D7E-996B-8BCFF5EC3383}" dt="2022-12-15T13:30:20.993" v="563" actId="26606"/>
          <ac:spMkLst>
            <pc:docMk/>
            <pc:sldMk cId="229397727" sldId="334"/>
            <ac:spMk id="14" creationId="{C37E9D4B-7BFA-4D10-B666-547BAC499469}"/>
          </ac:spMkLst>
        </pc:spChg>
        <pc:spChg chg="add del">
          <ac:chgData name="Buse Baltacıoglu" userId="3b4b8ff671b401d0" providerId="LiveId" clId="{FE82FC42-15B9-4D7E-996B-8BCFF5EC3383}" dt="2022-12-15T13:30:12.304" v="555" actId="26606"/>
          <ac:spMkLst>
            <pc:docMk/>
            <pc:sldMk cId="229397727" sldId="334"/>
            <ac:spMk id="15" creationId="{3783CA14-24A1-485C-8B30-D6A5D87987AD}"/>
          </ac:spMkLst>
        </pc:spChg>
        <pc:spChg chg="add del">
          <ac:chgData name="Buse Baltacıoglu" userId="3b4b8ff671b401d0" providerId="LiveId" clId="{FE82FC42-15B9-4D7E-996B-8BCFF5EC3383}" dt="2022-12-20T15:39:11.333" v="2725" actId="26606"/>
          <ac:spMkLst>
            <pc:docMk/>
            <pc:sldMk cId="229397727" sldId="334"/>
            <ac:spMk id="16" creationId="{F3060C83-F051-4F0E-ABAD-AA0DFC48B218}"/>
          </ac:spMkLst>
        </pc:spChg>
        <pc:spChg chg="add del">
          <ac:chgData name="Buse Baltacıoglu" userId="3b4b8ff671b401d0" providerId="LiveId" clId="{FE82FC42-15B9-4D7E-996B-8BCFF5EC3383}" dt="2022-12-15T13:30:12.304" v="555" actId="26606"/>
          <ac:spMkLst>
            <pc:docMk/>
            <pc:sldMk cId="229397727" sldId="334"/>
            <ac:spMk id="17" creationId="{9A97C86A-04D6-40F7-AE84-31AB43E6A846}"/>
          </ac:spMkLst>
        </pc:spChg>
        <pc:spChg chg="add del">
          <ac:chgData name="Buse Baltacıoglu" userId="3b4b8ff671b401d0" providerId="LiveId" clId="{FE82FC42-15B9-4D7E-996B-8BCFF5EC3383}" dt="2022-12-20T15:39:11.333" v="2725" actId="26606"/>
          <ac:spMkLst>
            <pc:docMk/>
            <pc:sldMk cId="229397727" sldId="334"/>
            <ac:spMk id="18" creationId="{83C98ABE-055B-441F-B07E-44F97F083C39}"/>
          </ac:spMkLst>
        </pc:spChg>
        <pc:spChg chg="add del">
          <ac:chgData name="Buse Baltacıoglu" userId="3b4b8ff671b401d0" providerId="LiveId" clId="{FE82FC42-15B9-4D7E-996B-8BCFF5EC3383}" dt="2022-12-15T13:30:12.304" v="555" actId="26606"/>
          <ac:spMkLst>
            <pc:docMk/>
            <pc:sldMk cId="229397727" sldId="334"/>
            <ac:spMk id="19" creationId="{FF9F2414-84E8-453E-B1F3-389FDE8192D9}"/>
          </ac:spMkLst>
        </pc:spChg>
        <pc:spChg chg="add del">
          <ac:chgData name="Buse Baltacıoglu" userId="3b4b8ff671b401d0" providerId="LiveId" clId="{FE82FC42-15B9-4D7E-996B-8BCFF5EC3383}" dt="2022-12-20T15:39:11.333" v="2725" actId="26606"/>
          <ac:spMkLst>
            <pc:docMk/>
            <pc:sldMk cId="229397727" sldId="334"/>
            <ac:spMk id="20" creationId="{29FDB030-9B49-4CED-8CCD-4D99382388AC}"/>
          </ac:spMkLst>
        </pc:spChg>
        <pc:spChg chg="add del">
          <ac:chgData name="Buse Baltacıoglu" userId="3b4b8ff671b401d0" providerId="LiveId" clId="{FE82FC42-15B9-4D7E-996B-8BCFF5EC3383}" dt="2022-12-15T13:30:12.304" v="555" actId="26606"/>
          <ac:spMkLst>
            <pc:docMk/>
            <pc:sldMk cId="229397727" sldId="334"/>
            <ac:spMk id="21" creationId="{3ECA69A1-7536-43AC-85EF-C7106179F5ED}"/>
          </ac:spMkLst>
        </pc:spChg>
        <pc:spChg chg="add del">
          <ac:chgData name="Buse Baltacıoglu" userId="3b4b8ff671b401d0" providerId="LiveId" clId="{FE82FC42-15B9-4D7E-996B-8BCFF5EC3383}" dt="2022-12-20T15:39:11.333" v="2725" actId="26606"/>
          <ac:spMkLst>
            <pc:docMk/>
            <pc:sldMk cId="229397727" sldId="334"/>
            <ac:spMk id="22" creationId="{3783CA14-24A1-485C-8B30-D6A5D87987AD}"/>
          </ac:spMkLst>
        </pc:spChg>
        <pc:spChg chg="add del">
          <ac:chgData name="Buse Baltacıoglu" userId="3b4b8ff671b401d0" providerId="LiveId" clId="{FE82FC42-15B9-4D7E-996B-8BCFF5EC3383}" dt="2022-12-15T13:30:14.437" v="557" actId="26606"/>
          <ac:spMkLst>
            <pc:docMk/>
            <pc:sldMk cId="229397727" sldId="334"/>
            <ac:spMk id="23" creationId="{42A4FC2C-047E-45A5-965D-8E1E3BF09BC6}"/>
          </ac:spMkLst>
        </pc:spChg>
        <pc:spChg chg="add del">
          <ac:chgData name="Buse Baltacıoglu" userId="3b4b8ff671b401d0" providerId="LiveId" clId="{FE82FC42-15B9-4D7E-996B-8BCFF5EC3383}" dt="2022-12-20T15:39:11.333" v="2725" actId="26606"/>
          <ac:spMkLst>
            <pc:docMk/>
            <pc:sldMk cId="229397727" sldId="334"/>
            <ac:spMk id="24" creationId="{9A97C86A-04D6-40F7-AE84-31AB43E6A846}"/>
          </ac:spMkLst>
        </pc:spChg>
        <pc:spChg chg="add del">
          <ac:chgData name="Buse Baltacıoglu" userId="3b4b8ff671b401d0" providerId="LiveId" clId="{FE82FC42-15B9-4D7E-996B-8BCFF5EC3383}" dt="2022-12-20T15:39:11.333" v="2725" actId="26606"/>
          <ac:spMkLst>
            <pc:docMk/>
            <pc:sldMk cId="229397727" sldId="334"/>
            <ac:spMk id="25" creationId="{FF9F2414-84E8-453E-B1F3-389FDE8192D9}"/>
          </ac:spMkLst>
        </pc:spChg>
        <pc:spChg chg="add del">
          <ac:chgData name="Buse Baltacıoglu" userId="3b4b8ff671b401d0" providerId="LiveId" clId="{FE82FC42-15B9-4D7E-996B-8BCFF5EC3383}" dt="2022-12-20T15:39:11.333" v="2725" actId="26606"/>
          <ac:spMkLst>
            <pc:docMk/>
            <pc:sldMk cId="229397727" sldId="334"/>
            <ac:spMk id="26" creationId="{3ECA69A1-7536-43AC-85EF-C7106179F5ED}"/>
          </ac:spMkLst>
        </pc:spChg>
        <pc:spChg chg="add">
          <ac:chgData name="Buse Baltacıoglu" userId="3b4b8ff671b401d0" providerId="LiveId" clId="{FE82FC42-15B9-4D7E-996B-8BCFF5EC3383}" dt="2022-12-20T15:39:11.333" v="2725" actId="26606"/>
          <ac:spMkLst>
            <pc:docMk/>
            <pc:sldMk cId="229397727" sldId="334"/>
            <ac:spMk id="31" creationId="{F3060C83-F051-4F0E-ABAD-AA0DFC48B218}"/>
          </ac:spMkLst>
        </pc:spChg>
        <pc:spChg chg="add">
          <ac:chgData name="Buse Baltacıoglu" userId="3b4b8ff671b401d0" providerId="LiveId" clId="{FE82FC42-15B9-4D7E-996B-8BCFF5EC3383}" dt="2022-12-20T15:39:11.333" v="2725" actId="26606"/>
          <ac:spMkLst>
            <pc:docMk/>
            <pc:sldMk cId="229397727" sldId="334"/>
            <ac:spMk id="33" creationId="{83C98ABE-055B-441F-B07E-44F97F083C39}"/>
          </ac:spMkLst>
        </pc:spChg>
        <pc:spChg chg="add">
          <ac:chgData name="Buse Baltacıoglu" userId="3b4b8ff671b401d0" providerId="LiveId" clId="{FE82FC42-15B9-4D7E-996B-8BCFF5EC3383}" dt="2022-12-20T15:39:11.333" v="2725" actId="26606"/>
          <ac:spMkLst>
            <pc:docMk/>
            <pc:sldMk cId="229397727" sldId="334"/>
            <ac:spMk id="35" creationId="{29FDB030-9B49-4CED-8CCD-4D99382388AC}"/>
          </ac:spMkLst>
        </pc:spChg>
        <pc:spChg chg="add">
          <ac:chgData name="Buse Baltacıoglu" userId="3b4b8ff671b401d0" providerId="LiveId" clId="{FE82FC42-15B9-4D7E-996B-8BCFF5EC3383}" dt="2022-12-20T15:39:11.333" v="2725" actId="26606"/>
          <ac:spMkLst>
            <pc:docMk/>
            <pc:sldMk cId="229397727" sldId="334"/>
            <ac:spMk id="37" creationId="{3783CA14-24A1-485C-8B30-D6A5D87987AD}"/>
          </ac:spMkLst>
        </pc:spChg>
        <pc:spChg chg="add">
          <ac:chgData name="Buse Baltacıoglu" userId="3b4b8ff671b401d0" providerId="LiveId" clId="{FE82FC42-15B9-4D7E-996B-8BCFF5EC3383}" dt="2022-12-20T15:39:11.333" v="2725" actId="26606"/>
          <ac:spMkLst>
            <pc:docMk/>
            <pc:sldMk cId="229397727" sldId="334"/>
            <ac:spMk id="39" creationId="{9A97C86A-04D6-40F7-AE84-31AB43E6A846}"/>
          </ac:spMkLst>
        </pc:spChg>
        <pc:spChg chg="add">
          <ac:chgData name="Buse Baltacıoglu" userId="3b4b8ff671b401d0" providerId="LiveId" clId="{FE82FC42-15B9-4D7E-996B-8BCFF5EC3383}" dt="2022-12-20T15:39:11.333" v="2725" actId="26606"/>
          <ac:spMkLst>
            <pc:docMk/>
            <pc:sldMk cId="229397727" sldId="334"/>
            <ac:spMk id="41" creationId="{FF9F2414-84E8-453E-B1F3-389FDE8192D9}"/>
          </ac:spMkLst>
        </pc:spChg>
        <pc:spChg chg="add">
          <ac:chgData name="Buse Baltacıoglu" userId="3b4b8ff671b401d0" providerId="LiveId" clId="{FE82FC42-15B9-4D7E-996B-8BCFF5EC3383}" dt="2022-12-20T15:39:11.333" v="2725" actId="26606"/>
          <ac:spMkLst>
            <pc:docMk/>
            <pc:sldMk cId="229397727" sldId="334"/>
            <ac:spMk id="43" creationId="{3ECA69A1-7536-43AC-85EF-C7106179F5ED}"/>
          </ac:spMkLst>
        </pc:spChg>
        <pc:picChg chg="add mod">
          <ac:chgData name="Buse Baltacıoglu" userId="3b4b8ff671b401d0" providerId="LiveId" clId="{FE82FC42-15B9-4D7E-996B-8BCFF5EC3383}" dt="2022-12-20T15:40:08.217" v="2726"/>
          <ac:picMkLst>
            <pc:docMk/>
            <pc:sldMk cId="229397727" sldId="334"/>
            <ac:picMk id="3" creationId="{182F875C-4CE1-CDA2-C0AA-D59D4ABA711E}"/>
          </ac:picMkLst>
        </pc:picChg>
        <pc:picChg chg="add del mod">
          <ac:chgData name="Buse Baltacıoglu" userId="3b4b8ff671b401d0" providerId="LiveId" clId="{FE82FC42-15B9-4D7E-996B-8BCFF5EC3383}" dt="2022-12-20T15:38:52.403" v="2723" actId="478"/>
          <ac:picMkLst>
            <pc:docMk/>
            <pc:sldMk cId="229397727" sldId="334"/>
            <ac:picMk id="4" creationId="{2426EBC2-496C-362B-3384-95EF78870BE9}"/>
          </ac:picMkLst>
        </pc:picChg>
      </pc:sldChg>
      <pc:sldChg chg="addSp delSp modSp new del mod">
        <pc:chgData name="Buse Baltacıoglu" userId="3b4b8ff671b401d0" providerId="LiveId" clId="{FE82FC42-15B9-4D7E-996B-8BCFF5EC3383}" dt="2022-12-17T11:46:32.340" v="1586" actId="47"/>
        <pc:sldMkLst>
          <pc:docMk/>
          <pc:sldMk cId="1703649584" sldId="335"/>
        </pc:sldMkLst>
        <pc:spChg chg="del">
          <ac:chgData name="Buse Baltacıoglu" userId="3b4b8ff671b401d0" providerId="LiveId" clId="{FE82FC42-15B9-4D7E-996B-8BCFF5EC3383}" dt="2022-12-15T13:31:11.353" v="566" actId="478"/>
          <ac:spMkLst>
            <pc:docMk/>
            <pc:sldMk cId="1703649584" sldId="335"/>
            <ac:spMk id="2" creationId="{DD222DB1-5AF4-8962-7DDC-F583B9C7D26A}"/>
          </ac:spMkLst>
        </pc:spChg>
        <pc:spChg chg="add mod">
          <ac:chgData name="Buse Baltacıoglu" userId="3b4b8ff671b401d0" providerId="LiveId" clId="{FE82FC42-15B9-4D7E-996B-8BCFF5EC3383}" dt="2022-12-15T13:32:47.164" v="589" actId="207"/>
          <ac:spMkLst>
            <pc:docMk/>
            <pc:sldMk cId="1703649584" sldId="335"/>
            <ac:spMk id="5" creationId="{C57E1814-0C7E-47E8-83DF-F8422EBCEE23}"/>
          </ac:spMkLst>
        </pc:spChg>
        <pc:spChg chg="add mod">
          <ac:chgData name="Buse Baltacıoglu" userId="3b4b8ff671b401d0" providerId="LiveId" clId="{FE82FC42-15B9-4D7E-996B-8BCFF5EC3383}" dt="2022-12-15T13:54:05.251" v="711" actId="207"/>
          <ac:spMkLst>
            <pc:docMk/>
            <pc:sldMk cId="1703649584" sldId="335"/>
            <ac:spMk id="6" creationId="{7D968BC7-43A6-B0C9-AFB8-A603E6FE5EDE}"/>
          </ac:spMkLst>
        </pc:spChg>
        <pc:spChg chg="add mod">
          <ac:chgData name="Buse Baltacıoglu" userId="3b4b8ff671b401d0" providerId="LiveId" clId="{FE82FC42-15B9-4D7E-996B-8BCFF5EC3383}" dt="2022-12-15T13:33:26.122" v="603" actId="20577"/>
          <ac:spMkLst>
            <pc:docMk/>
            <pc:sldMk cId="1703649584" sldId="335"/>
            <ac:spMk id="7" creationId="{1C8F2934-824C-F728-77FB-6071B591A9AB}"/>
          </ac:spMkLst>
        </pc:spChg>
        <pc:spChg chg="add mod">
          <ac:chgData name="Buse Baltacıoglu" userId="3b4b8ff671b401d0" providerId="LiveId" clId="{FE82FC42-15B9-4D7E-996B-8BCFF5EC3383}" dt="2022-12-15T13:32:30.508" v="587"/>
          <ac:spMkLst>
            <pc:docMk/>
            <pc:sldMk cId="1703649584" sldId="335"/>
            <ac:spMk id="8" creationId="{66987F45-BC87-C3BC-1A47-8B8B588B0F64}"/>
          </ac:spMkLst>
        </pc:spChg>
        <pc:spChg chg="add mod">
          <ac:chgData name="Buse Baltacıoglu" userId="3b4b8ff671b401d0" providerId="LiveId" clId="{FE82FC42-15B9-4D7E-996B-8BCFF5EC3383}" dt="2022-12-15T13:54:11.825" v="712" actId="207"/>
          <ac:spMkLst>
            <pc:docMk/>
            <pc:sldMk cId="1703649584" sldId="335"/>
            <ac:spMk id="9" creationId="{92972182-AE7D-9551-7501-72D7B08D910F}"/>
          </ac:spMkLst>
        </pc:spChg>
        <pc:spChg chg="add mod">
          <ac:chgData name="Buse Baltacıoglu" userId="3b4b8ff671b401d0" providerId="LiveId" clId="{FE82FC42-15B9-4D7E-996B-8BCFF5EC3383}" dt="2022-12-15T13:33:37.437" v="618" actId="20577"/>
          <ac:spMkLst>
            <pc:docMk/>
            <pc:sldMk cId="1703649584" sldId="335"/>
            <ac:spMk id="10" creationId="{FC1AE5AD-5AF2-9011-D279-C78DCB7D0B00}"/>
          </ac:spMkLst>
        </pc:spChg>
        <pc:spChg chg="add mod">
          <ac:chgData name="Buse Baltacıoglu" userId="3b4b8ff671b401d0" providerId="LiveId" clId="{FE82FC42-15B9-4D7E-996B-8BCFF5EC3383}" dt="2022-12-15T13:32:30.508" v="587"/>
          <ac:spMkLst>
            <pc:docMk/>
            <pc:sldMk cId="1703649584" sldId="335"/>
            <ac:spMk id="11" creationId="{0932412F-8051-4E3C-06C2-B0F4C55BD1EA}"/>
          </ac:spMkLst>
        </pc:spChg>
        <pc:spChg chg="add mod">
          <ac:chgData name="Buse Baltacıoglu" userId="3b4b8ff671b401d0" providerId="LiveId" clId="{FE82FC42-15B9-4D7E-996B-8BCFF5EC3383}" dt="2022-12-15T13:54:22.718" v="713" actId="207"/>
          <ac:spMkLst>
            <pc:docMk/>
            <pc:sldMk cId="1703649584" sldId="335"/>
            <ac:spMk id="12" creationId="{58597D5F-7F2E-772E-25CF-96CE063BFB41}"/>
          </ac:spMkLst>
        </pc:spChg>
        <pc:spChg chg="add mod">
          <ac:chgData name="Buse Baltacıoglu" userId="3b4b8ff671b401d0" providerId="LiveId" clId="{FE82FC42-15B9-4D7E-996B-8BCFF5EC3383}" dt="2022-12-17T11:45:39.289" v="1582" actId="20577"/>
          <ac:spMkLst>
            <pc:docMk/>
            <pc:sldMk cId="1703649584" sldId="335"/>
            <ac:spMk id="13" creationId="{C21C35E1-A711-9ECE-3F00-0DF47A34D7B0}"/>
          </ac:spMkLst>
        </pc:spChg>
        <pc:spChg chg="add mod">
          <ac:chgData name="Buse Baltacıoglu" userId="3b4b8ff671b401d0" providerId="LiveId" clId="{FE82FC42-15B9-4D7E-996B-8BCFF5EC3383}" dt="2022-12-15T13:32:30.508" v="587"/>
          <ac:spMkLst>
            <pc:docMk/>
            <pc:sldMk cId="1703649584" sldId="335"/>
            <ac:spMk id="14" creationId="{C7CE861B-FF2F-2F97-88E6-78F376DC5509}"/>
          </ac:spMkLst>
        </pc:spChg>
        <pc:picChg chg="add del mod">
          <ac:chgData name="Buse Baltacıoglu" userId="3b4b8ff671b401d0" providerId="LiveId" clId="{FE82FC42-15B9-4D7E-996B-8BCFF5EC3383}" dt="2022-12-15T13:32:40.808" v="588" actId="478"/>
          <ac:picMkLst>
            <pc:docMk/>
            <pc:sldMk cId="1703649584" sldId="335"/>
            <ac:picMk id="4" creationId="{F01DFE53-DB6E-4E76-AC63-FA63E9D7E175}"/>
          </ac:picMkLst>
        </pc:picChg>
      </pc:sldChg>
      <pc:sldChg chg="modSp del mod">
        <pc:chgData name="Buse Baltacıoglu" userId="3b4b8ff671b401d0" providerId="LiveId" clId="{FE82FC42-15B9-4D7E-996B-8BCFF5EC3383}" dt="2022-12-15T14:15:49.041" v="790" actId="47"/>
        <pc:sldMkLst>
          <pc:docMk/>
          <pc:sldMk cId="702157410" sldId="336"/>
        </pc:sldMkLst>
        <pc:spChg chg="mod">
          <ac:chgData name="Buse Baltacıoglu" userId="3b4b8ff671b401d0" providerId="LiveId" clId="{FE82FC42-15B9-4D7E-996B-8BCFF5EC3383}" dt="2022-12-15T14:14:00.206" v="781" actId="20577"/>
          <ac:spMkLst>
            <pc:docMk/>
            <pc:sldMk cId="702157410" sldId="336"/>
            <ac:spMk id="2" creationId="{05F2F92D-5E3F-48DD-8C02-C972A8708B7F}"/>
          </ac:spMkLst>
        </pc:spChg>
      </pc:sldChg>
      <pc:sldChg chg="addSp modSp new del mod">
        <pc:chgData name="Buse Baltacıoglu" userId="3b4b8ff671b401d0" providerId="LiveId" clId="{FE82FC42-15B9-4D7E-996B-8BCFF5EC3383}" dt="2022-12-16T11:19:19.661" v="1465" actId="47"/>
        <pc:sldMkLst>
          <pc:docMk/>
          <pc:sldMk cId="2911960270" sldId="336"/>
        </pc:sldMkLst>
        <pc:picChg chg="add mod">
          <ac:chgData name="Buse Baltacıoglu" userId="3b4b8ff671b401d0" providerId="LiveId" clId="{FE82FC42-15B9-4D7E-996B-8BCFF5EC3383}" dt="2022-12-15T14:21:12.714" v="795" actId="1076"/>
          <ac:picMkLst>
            <pc:docMk/>
            <pc:sldMk cId="2911960270" sldId="336"/>
            <ac:picMk id="2" creationId="{9E5322E4-BC88-8C93-2A77-BB0558ED3782}"/>
          </ac:picMkLst>
        </pc:picChg>
      </pc:sldChg>
      <pc:sldChg chg="addSp delSp modSp new del mod addAnim delAnim modAnim">
        <pc:chgData name="Buse Baltacıoglu" userId="3b4b8ff671b401d0" providerId="LiveId" clId="{FE82FC42-15B9-4D7E-996B-8BCFF5EC3383}" dt="2022-12-16T11:19:22.400" v="1466" actId="47"/>
        <pc:sldMkLst>
          <pc:docMk/>
          <pc:sldMk cId="1532035583" sldId="337"/>
        </pc:sldMkLst>
        <pc:spChg chg="add mod">
          <ac:chgData name="Buse Baltacıoglu" userId="3b4b8ff671b401d0" providerId="LiveId" clId="{FE82FC42-15B9-4D7E-996B-8BCFF5EC3383}" dt="2022-12-15T14:34:56.355" v="844" actId="14100"/>
          <ac:spMkLst>
            <pc:docMk/>
            <pc:sldMk cId="1532035583" sldId="337"/>
            <ac:spMk id="3" creationId="{B839EF1C-4914-4F4C-0B07-4BD33670E3F2}"/>
          </ac:spMkLst>
        </pc:spChg>
        <pc:spChg chg="add mod">
          <ac:chgData name="Buse Baltacıoglu" userId="3b4b8ff671b401d0" providerId="LiveId" clId="{FE82FC42-15B9-4D7E-996B-8BCFF5EC3383}" dt="2022-12-15T14:34:56.355" v="844" actId="14100"/>
          <ac:spMkLst>
            <pc:docMk/>
            <pc:sldMk cId="1532035583" sldId="337"/>
            <ac:spMk id="4" creationId="{24E454BE-04B5-FCB2-E916-E7352F6F145D}"/>
          </ac:spMkLst>
        </pc:spChg>
        <pc:spChg chg="add mod">
          <ac:chgData name="Buse Baltacıoglu" userId="3b4b8ff671b401d0" providerId="LiveId" clId="{FE82FC42-15B9-4D7E-996B-8BCFF5EC3383}" dt="2022-12-15T14:34:56.355" v="844" actId="14100"/>
          <ac:spMkLst>
            <pc:docMk/>
            <pc:sldMk cId="1532035583" sldId="337"/>
            <ac:spMk id="5" creationId="{77D8BC18-FD08-47DB-0270-27616ABBBD42}"/>
          </ac:spMkLst>
        </pc:spChg>
        <pc:spChg chg="add mod">
          <ac:chgData name="Buse Baltacıoglu" userId="3b4b8ff671b401d0" providerId="LiveId" clId="{FE82FC42-15B9-4D7E-996B-8BCFF5EC3383}" dt="2022-12-15T14:34:56.355" v="844" actId="14100"/>
          <ac:spMkLst>
            <pc:docMk/>
            <pc:sldMk cId="1532035583" sldId="337"/>
            <ac:spMk id="6" creationId="{1B11FAAB-BB92-4FE8-A7A5-3E02ACAF6A6D}"/>
          </ac:spMkLst>
        </pc:spChg>
        <pc:spChg chg="add mod">
          <ac:chgData name="Buse Baltacıoglu" userId="3b4b8ff671b401d0" providerId="LiveId" clId="{FE82FC42-15B9-4D7E-996B-8BCFF5EC3383}" dt="2022-12-15T14:34:56.355" v="844" actId="14100"/>
          <ac:spMkLst>
            <pc:docMk/>
            <pc:sldMk cId="1532035583" sldId="337"/>
            <ac:spMk id="7" creationId="{69661372-7763-45D3-0291-5490450DD2CB}"/>
          </ac:spMkLst>
        </pc:spChg>
        <pc:spChg chg="add mod">
          <ac:chgData name="Buse Baltacıoglu" userId="3b4b8ff671b401d0" providerId="LiveId" clId="{FE82FC42-15B9-4D7E-996B-8BCFF5EC3383}" dt="2022-12-15T14:34:56.355" v="844" actId="14100"/>
          <ac:spMkLst>
            <pc:docMk/>
            <pc:sldMk cId="1532035583" sldId="337"/>
            <ac:spMk id="8" creationId="{6E2CF5AA-44BB-8968-70F1-D3CCF62765A4}"/>
          </ac:spMkLst>
        </pc:spChg>
        <pc:spChg chg="mod">
          <ac:chgData name="Buse Baltacıoglu" userId="3b4b8ff671b401d0" providerId="LiveId" clId="{FE82FC42-15B9-4D7E-996B-8BCFF5EC3383}" dt="2022-12-15T14:34:27.357" v="836"/>
          <ac:spMkLst>
            <pc:docMk/>
            <pc:sldMk cId="1532035583" sldId="337"/>
            <ac:spMk id="10" creationId="{A2851D92-96B6-281B-C43E-033423562B79}"/>
          </ac:spMkLst>
        </pc:spChg>
        <pc:spChg chg="mod">
          <ac:chgData name="Buse Baltacıoglu" userId="3b4b8ff671b401d0" providerId="LiveId" clId="{FE82FC42-15B9-4D7E-996B-8BCFF5EC3383}" dt="2022-12-15T14:34:27.357" v="836"/>
          <ac:spMkLst>
            <pc:docMk/>
            <pc:sldMk cId="1532035583" sldId="337"/>
            <ac:spMk id="12" creationId="{30881FAC-373F-3640-6863-9681FD7C90CA}"/>
          </ac:spMkLst>
        </pc:spChg>
        <pc:spChg chg="mod">
          <ac:chgData name="Buse Baltacıoglu" userId="3b4b8ff671b401d0" providerId="LiveId" clId="{FE82FC42-15B9-4D7E-996B-8BCFF5EC3383}" dt="2022-12-15T14:34:27.357" v="836"/>
          <ac:spMkLst>
            <pc:docMk/>
            <pc:sldMk cId="1532035583" sldId="337"/>
            <ac:spMk id="13" creationId="{AE482279-3EEA-54BB-60AC-6B4AD4B44528}"/>
          </ac:spMkLst>
        </pc:spChg>
        <pc:spChg chg="mod">
          <ac:chgData name="Buse Baltacıoglu" userId="3b4b8ff671b401d0" providerId="LiveId" clId="{FE82FC42-15B9-4D7E-996B-8BCFF5EC3383}" dt="2022-12-15T14:34:27.357" v="836"/>
          <ac:spMkLst>
            <pc:docMk/>
            <pc:sldMk cId="1532035583" sldId="337"/>
            <ac:spMk id="14" creationId="{3FC91A5D-BC9B-4151-27D5-760D8F3EE8A3}"/>
          </ac:spMkLst>
        </pc:spChg>
        <pc:spChg chg="mod">
          <ac:chgData name="Buse Baltacıoglu" userId="3b4b8ff671b401d0" providerId="LiveId" clId="{FE82FC42-15B9-4D7E-996B-8BCFF5EC3383}" dt="2022-12-15T14:34:27.357" v="836"/>
          <ac:spMkLst>
            <pc:docMk/>
            <pc:sldMk cId="1532035583" sldId="337"/>
            <ac:spMk id="15" creationId="{C66021A0-CE6F-F19E-34A1-1D3BC2A0178E}"/>
          </ac:spMkLst>
        </pc:spChg>
        <pc:spChg chg="add mod">
          <ac:chgData name="Buse Baltacıoglu" userId="3b4b8ff671b401d0" providerId="LiveId" clId="{FE82FC42-15B9-4D7E-996B-8BCFF5EC3383}" dt="2022-12-15T14:34:56.355" v="844" actId="14100"/>
          <ac:spMkLst>
            <pc:docMk/>
            <pc:sldMk cId="1532035583" sldId="337"/>
            <ac:spMk id="16" creationId="{86186B28-10CB-88C8-C208-574B2742FB05}"/>
          </ac:spMkLst>
        </pc:spChg>
        <pc:spChg chg="mod">
          <ac:chgData name="Buse Baltacıoglu" userId="3b4b8ff671b401d0" providerId="LiveId" clId="{FE82FC42-15B9-4D7E-996B-8BCFF5EC3383}" dt="2022-12-15T14:34:27.357" v="836"/>
          <ac:spMkLst>
            <pc:docMk/>
            <pc:sldMk cId="1532035583" sldId="337"/>
            <ac:spMk id="18" creationId="{A1147A44-1583-1EDE-5B83-3D7E7A8CD028}"/>
          </ac:spMkLst>
        </pc:spChg>
        <pc:spChg chg="mod">
          <ac:chgData name="Buse Baltacıoglu" userId="3b4b8ff671b401d0" providerId="LiveId" clId="{FE82FC42-15B9-4D7E-996B-8BCFF5EC3383}" dt="2022-12-15T14:34:27.357" v="836"/>
          <ac:spMkLst>
            <pc:docMk/>
            <pc:sldMk cId="1532035583" sldId="337"/>
            <ac:spMk id="20" creationId="{CFC30D3D-6CC4-9731-0632-9ACE9E63A29A}"/>
          </ac:spMkLst>
        </pc:spChg>
        <pc:spChg chg="mod">
          <ac:chgData name="Buse Baltacıoglu" userId="3b4b8ff671b401d0" providerId="LiveId" clId="{FE82FC42-15B9-4D7E-996B-8BCFF5EC3383}" dt="2022-12-15T14:34:27.357" v="836"/>
          <ac:spMkLst>
            <pc:docMk/>
            <pc:sldMk cId="1532035583" sldId="337"/>
            <ac:spMk id="21" creationId="{089CDC64-B284-703E-91F2-863E60E01C55}"/>
          </ac:spMkLst>
        </pc:spChg>
        <pc:spChg chg="mod">
          <ac:chgData name="Buse Baltacıoglu" userId="3b4b8ff671b401d0" providerId="LiveId" clId="{FE82FC42-15B9-4D7E-996B-8BCFF5EC3383}" dt="2022-12-15T14:34:27.357" v="836"/>
          <ac:spMkLst>
            <pc:docMk/>
            <pc:sldMk cId="1532035583" sldId="337"/>
            <ac:spMk id="22" creationId="{98D20FDD-1018-F78A-905E-199DB696B5AD}"/>
          </ac:spMkLst>
        </pc:spChg>
        <pc:spChg chg="mod">
          <ac:chgData name="Buse Baltacıoglu" userId="3b4b8ff671b401d0" providerId="LiveId" clId="{FE82FC42-15B9-4D7E-996B-8BCFF5EC3383}" dt="2022-12-15T14:34:27.357" v="836"/>
          <ac:spMkLst>
            <pc:docMk/>
            <pc:sldMk cId="1532035583" sldId="337"/>
            <ac:spMk id="23" creationId="{D68AF7DA-EACF-0697-C974-3AB8E1C7E4A4}"/>
          </ac:spMkLst>
        </pc:spChg>
        <pc:spChg chg="mod">
          <ac:chgData name="Buse Baltacıoglu" userId="3b4b8ff671b401d0" providerId="LiveId" clId="{FE82FC42-15B9-4D7E-996B-8BCFF5EC3383}" dt="2022-12-15T14:43:25.021" v="847"/>
          <ac:spMkLst>
            <pc:docMk/>
            <pc:sldMk cId="1532035583" sldId="337"/>
            <ac:spMk id="26" creationId="{2DC5C378-EF71-34B7-E31F-5A3EF15A1239}"/>
          </ac:spMkLst>
        </pc:spChg>
        <pc:spChg chg="mod">
          <ac:chgData name="Buse Baltacıoglu" userId="3b4b8ff671b401d0" providerId="LiveId" clId="{FE82FC42-15B9-4D7E-996B-8BCFF5EC3383}" dt="2022-12-15T14:43:25.021" v="847"/>
          <ac:spMkLst>
            <pc:docMk/>
            <pc:sldMk cId="1532035583" sldId="337"/>
            <ac:spMk id="28" creationId="{53C0B581-7F5F-3196-7ABA-7D6ECEDD11C7}"/>
          </ac:spMkLst>
        </pc:spChg>
        <pc:spChg chg="mod">
          <ac:chgData name="Buse Baltacıoglu" userId="3b4b8ff671b401d0" providerId="LiveId" clId="{FE82FC42-15B9-4D7E-996B-8BCFF5EC3383}" dt="2022-12-15T14:43:25.021" v="847"/>
          <ac:spMkLst>
            <pc:docMk/>
            <pc:sldMk cId="1532035583" sldId="337"/>
            <ac:spMk id="29" creationId="{8A63230C-B0FB-6FB9-AA34-1C6FBCE6BE4B}"/>
          </ac:spMkLst>
        </pc:spChg>
        <pc:spChg chg="mod">
          <ac:chgData name="Buse Baltacıoglu" userId="3b4b8ff671b401d0" providerId="LiveId" clId="{FE82FC42-15B9-4D7E-996B-8BCFF5EC3383}" dt="2022-12-15T14:43:25.021" v="847"/>
          <ac:spMkLst>
            <pc:docMk/>
            <pc:sldMk cId="1532035583" sldId="337"/>
            <ac:spMk id="30" creationId="{3AC5D2C7-6150-5ADB-2A91-6BA712DD23A7}"/>
          </ac:spMkLst>
        </pc:spChg>
        <pc:spChg chg="mod">
          <ac:chgData name="Buse Baltacıoglu" userId="3b4b8ff671b401d0" providerId="LiveId" clId="{FE82FC42-15B9-4D7E-996B-8BCFF5EC3383}" dt="2022-12-15T14:43:25.021" v="847"/>
          <ac:spMkLst>
            <pc:docMk/>
            <pc:sldMk cId="1532035583" sldId="337"/>
            <ac:spMk id="31" creationId="{EC11AE65-3FB9-951A-F89C-DCC9BA79B185}"/>
          </ac:spMkLst>
        </pc:spChg>
        <pc:spChg chg="mod">
          <ac:chgData name="Buse Baltacıoglu" userId="3b4b8ff671b401d0" providerId="LiveId" clId="{FE82FC42-15B9-4D7E-996B-8BCFF5EC3383}" dt="2022-12-15T14:43:25.021" v="847"/>
          <ac:spMkLst>
            <pc:docMk/>
            <pc:sldMk cId="1532035583" sldId="337"/>
            <ac:spMk id="32" creationId="{0298FB69-BBD9-35F1-95E5-598310F82253}"/>
          </ac:spMkLst>
        </pc:spChg>
        <pc:spChg chg="mod">
          <ac:chgData name="Buse Baltacıoglu" userId="3b4b8ff671b401d0" providerId="LiveId" clId="{FE82FC42-15B9-4D7E-996B-8BCFF5EC3383}" dt="2022-12-15T14:43:25.021" v="847"/>
          <ac:spMkLst>
            <pc:docMk/>
            <pc:sldMk cId="1532035583" sldId="337"/>
            <ac:spMk id="33" creationId="{E1B3D6ED-06D5-5163-CB2E-A20429157A19}"/>
          </ac:spMkLst>
        </pc:spChg>
        <pc:spChg chg="mod">
          <ac:chgData name="Buse Baltacıoglu" userId="3b4b8ff671b401d0" providerId="LiveId" clId="{FE82FC42-15B9-4D7E-996B-8BCFF5EC3383}" dt="2022-12-15T14:43:25.021" v="847"/>
          <ac:spMkLst>
            <pc:docMk/>
            <pc:sldMk cId="1532035583" sldId="337"/>
            <ac:spMk id="34" creationId="{E6F53038-3C51-75E6-7893-547D4E5D4E84}"/>
          </ac:spMkLst>
        </pc:spChg>
        <pc:spChg chg="mod">
          <ac:chgData name="Buse Baltacıoglu" userId="3b4b8ff671b401d0" providerId="LiveId" clId="{FE82FC42-15B9-4D7E-996B-8BCFF5EC3383}" dt="2022-12-15T14:43:25.021" v="847"/>
          <ac:spMkLst>
            <pc:docMk/>
            <pc:sldMk cId="1532035583" sldId="337"/>
            <ac:spMk id="35" creationId="{C824DEEB-2E2C-E09F-D79F-7632761B97DA}"/>
          </ac:spMkLst>
        </pc:spChg>
        <pc:spChg chg="mod">
          <ac:chgData name="Buse Baltacıoglu" userId="3b4b8ff671b401d0" providerId="LiveId" clId="{FE82FC42-15B9-4D7E-996B-8BCFF5EC3383}" dt="2022-12-15T14:43:25.021" v="847"/>
          <ac:spMkLst>
            <pc:docMk/>
            <pc:sldMk cId="1532035583" sldId="337"/>
            <ac:spMk id="36" creationId="{8D016B4B-2F7C-A69F-45AC-4CF324F4F3F5}"/>
          </ac:spMkLst>
        </pc:spChg>
        <pc:spChg chg="mod">
          <ac:chgData name="Buse Baltacıoglu" userId="3b4b8ff671b401d0" providerId="LiveId" clId="{FE82FC42-15B9-4D7E-996B-8BCFF5EC3383}" dt="2022-12-15T14:43:25.021" v="847"/>
          <ac:spMkLst>
            <pc:docMk/>
            <pc:sldMk cId="1532035583" sldId="337"/>
            <ac:spMk id="37" creationId="{282B8E92-99BE-F285-DE32-F403541C0A0C}"/>
          </ac:spMkLst>
        </pc:spChg>
        <pc:spChg chg="mod">
          <ac:chgData name="Buse Baltacıoglu" userId="3b4b8ff671b401d0" providerId="LiveId" clId="{FE82FC42-15B9-4D7E-996B-8BCFF5EC3383}" dt="2022-12-15T14:43:25.021" v="847"/>
          <ac:spMkLst>
            <pc:docMk/>
            <pc:sldMk cId="1532035583" sldId="337"/>
            <ac:spMk id="38" creationId="{823A4F66-D8FD-9C65-BBE1-CD7808DE0D02}"/>
          </ac:spMkLst>
        </pc:spChg>
        <pc:spChg chg="mod">
          <ac:chgData name="Buse Baltacıoglu" userId="3b4b8ff671b401d0" providerId="LiveId" clId="{FE82FC42-15B9-4D7E-996B-8BCFF5EC3383}" dt="2022-12-15T14:43:25.021" v="847"/>
          <ac:spMkLst>
            <pc:docMk/>
            <pc:sldMk cId="1532035583" sldId="337"/>
            <ac:spMk id="39" creationId="{E0439F64-9FFA-2F04-C959-9C1465AB0356}"/>
          </ac:spMkLst>
        </pc:spChg>
        <pc:spChg chg="mod">
          <ac:chgData name="Buse Baltacıoglu" userId="3b4b8ff671b401d0" providerId="LiveId" clId="{FE82FC42-15B9-4D7E-996B-8BCFF5EC3383}" dt="2022-12-15T14:43:25.021" v="847"/>
          <ac:spMkLst>
            <pc:docMk/>
            <pc:sldMk cId="1532035583" sldId="337"/>
            <ac:spMk id="40" creationId="{D9C4CBA4-1142-8920-CE3F-C6D7FAF884B6}"/>
          </ac:spMkLst>
        </pc:spChg>
        <pc:spChg chg="mod">
          <ac:chgData name="Buse Baltacıoglu" userId="3b4b8ff671b401d0" providerId="LiveId" clId="{FE82FC42-15B9-4D7E-996B-8BCFF5EC3383}" dt="2022-12-15T14:43:25.021" v="847"/>
          <ac:spMkLst>
            <pc:docMk/>
            <pc:sldMk cId="1532035583" sldId="337"/>
            <ac:spMk id="41" creationId="{72D007A5-C7E7-BFE2-E5F0-EF3129B50C91}"/>
          </ac:spMkLst>
        </pc:spChg>
        <pc:spChg chg="mod">
          <ac:chgData name="Buse Baltacıoglu" userId="3b4b8ff671b401d0" providerId="LiveId" clId="{FE82FC42-15B9-4D7E-996B-8BCFF5EC3383}" dt="2022-12-15T14:43:25.021" v="847"/>
          <ac:spMkLst>
            <pc:docMk/>
            <pc:sldMk cId="1532035583" sldId="337"/>
            <ac:spMk id="42" creationId="{B116CA26-7027-7217-2808-D26377A6FD2C}"/>
          </ac:spMkLst>
        </pc:spChg>
        <pc:spChg chg="mod">
          <ac:chgData name="Buse Baltacıoglu" userId="3b4b8ff671b401d0" providerId="LiveId" clId="{FE82FC42-15B9-4D7E-996B-8BCFF5EC3383}" dt="2022-12-15T14:43:25.021" v="847"/>
          <ac:spMkLst>
            <pc:docMk/>
            <pc:sldMk cId="1532035583" sldId="337"/>
            <ac:spMk id="43" creationId="{86DD67B4-000F-189B-0E3C-E4385CE7260E}"/>
          </ac:spMkLst>
        </pc:spChg>
        <pc:spChg chg="mod">
          <ac:chgData name="Buse Baltacıoglu" userId="3b4b8ff671b401d0" providerId="LiveId" clId="{FE82FC42-15B9-4D7E-996B-8BCFF5EC3383}" dt="2022-12-15T14:43:25.021" v="847"/>
          <ac:spMkLst>
            <pc:docMk/>
            <pc:sldMk cId="1532035583" sldId="337"/>
            <ac:spMk id="44" creationId="{A6189DA0-6E8A-37F2-F1FD-4DD62CAE2263}"/>
          </ac:spMkLst>
        </pc:spChg>
        <pc:spChg chg="mod">
          <ac:chgData name="Buse Baltacıoglu" userId="3b4b8ff671b401d0" providerId="LiveId" clId="{FE82FC42-15B9-4D7E-996B-8BCFF5EC3383}" dt="2022-12-15T14:43:25.021" v="847"/>
          <ac:spMkLst>
            <pc:docMk/>
            <pc:sldMk cId="1532035583" sldId="337"/>
            <ac:spMk id="45" creationId="{FB1EE140-2B60-F40C-B7E0-D32C90BEBE6C}"/>
          </ac:spMkLst>
        </pc:spChg>
        <pc:spChg chg="mod">
          <ac:chgData name="Buse Baltacıoglu" userId="3b4b8ff671b401d0" providerId="LiveId" clId="{FE82FC42-15B9-4D7E-996B-8BCFF5EC3383}" dt="2022-12-15T14:43:25.021" v="847"/>
          <ac:spMkLst>
            <pc:docMk/>
            <pc:sldMk cId="1532035583" sldId="337"/>
            <ac:spMk id="46" creationId="{D1FC0276-6294-80F6-E1F3-6222AB93C81C}"/>
          </ac:spMkLst>
        </pc:spChg>
        <pc:spChg chg="mod">
          <ac:chgData name="Buse Baltacıoglu" userId="3b4b8ff671b401d0" providerId="LiveId" clId="{FE82FC42-15B9-4D7E-996B-8BCFF5EC3383}" dt="2022-12-15T14:43:25.021" v="847"/>
          <ac:spMkLst>
            <pc:docMk/>
            <pc:sldMk cId="1532035583" sldId="337"/>
            <ac:spMk id="47" creationId="{95539147-7B9A-97C3-29A2-0C1DB607AB1C}"/>
          </ac:spMkLst>
        </pc:spChg>
        <pc:spChg chg="mod">
          <ac:chgData name="Buse Baltacıoglu" userId="3b4b8ff671b401d0" providerId="LiveId" clId="{FE82FC42-15B9-4D7E-996B-8BCFF5EC3383}" dt="2022-12-15T14:43:25.021" v="847"/>
          <ac:spMkLst>
            <pc:docMk/>
            <pc:sldMk cId="1532035583" sldId="337"/>
            <ac:spMk id="48" creationId="{3F9E7446-3B68-8F14-08AD-21348B067F9D}"/>
          </ac:spMkLst>
        </pc:spChg>
        <pc:spChg chg="mod">
          <ac:chgData name="Buse Baltacıoglu" userId="3b4b8ff671b401d0" providerId="LiveId" clId="{FE82FC42-15B9-4D7E-996B-8BCFF5EC3383}" dt="2022-12-15T14:43:25.021" v="847"/>
          <ac:spMkLst>
            <pc:docMk/>
            <pc:sldMk cId="1532035583" sldId="337"/>
            <ac:spMk id="49" creationId="{D87EF19E-60B1-99EE-C6C1-3CB5740D5644}"/>
          </ac:spMkLst>
        </pc:spChg>
        <pc:spChg chg="mod">
          <ac:chgData name="Buse Baltacıoglu" userId="3b4b8ff671b401d0" providerId="LiveId" clId="{FE82FC42-15B9-4D7E-996B-8BCFF5EC3383}" dt="2022-12-15T14:43:25.021" v="847"/>
          <ac:spMkLst>
            <pc:docMk/>
            <pc:sldMk cId="1532035583" sldId="337"/>
            <ac:spMk id="50" creationId="{903DF9DF-650A-78EC-0892-6686A673605C}"/>
          </ac:spMkLst>
        </pc:spChg>
        <pc:spChg chg="mod">
          <ac:chgData name="Buse Baltacıoglu" userId="3b4b8ff671b401d0" providerId="LiveId" clId="{FE82FC42-15B9-4D7E-996B-8BCFF5EC3383}" dt="2022-12-15T14:43:25.021" v="847"/>
          <ac:spMkLst>
            <pc:docMk/>
            <pc:sldMk cId="1532035583" sldId="337"/>
            <ac:spMk id="51" creationId="{CBDDFAA3-EBF7-45E3-CAA6-B51EE34CDBC9}"/>
          </ac:spMkLst>
        </pc:spChg>
        <pc:spChg chg="mod">
          <ac:chgData name="Buse Baltacıoglu" userId="3b4b8ff671b401d0" providerId="LiveId" clId="{FE82FC42-15B9-4D7E-996B-8BCFF5EC3383}" dt="2022-12-15T14:43:25.021" v="847"/>
          <ac:spMkLst>
            <pc:docMk/>
            <pc:sldMk cId="1532035583" sldId="337"/>
            <ac:spMk id="52" creationId="{63872C71-FB4B-8D31-02F4-EA52C157D8DD}"/>
          </ac:spMkLst>
        </pc:spChg>
        <pc:spChg chg="mod">
          <ac:chgData name="Buse Baltacıoglu" userId="3b4b8ff671b401d0" providerId="LiveId" clId="{FE82FC42-15B9-4D7E-996B-8BCFF5EC3383}" dt="2022-12-15T14:43:25.021" v="847"/>
          <ac:spMkLst>
            <pc:docMk/>
            <pc:sldMk cId="1532035583" sldId="337"/>
            <ac:spMk id="53" creationId="{2AC83D80-A69B-CA9D-0B17-547C04615DFC}"/>
          </ac:spMkLst>
        </pc:spChg>
        <pc:spChg chg="mod">
          <ac:chgData name="Buse Baltacıoglu" userId="3b4b8ff671b401d0" providerId="LiveId" clId="{FE82FC42-15B9-4D7E-996B-8BCFF5EC3383}" dt="2022-12-15T14:43:25.021" v="847"/>
          <ac:spMkLst>
            <pc:docMk/>
            <pc:sldMk cId="1532035583" sldId="337"/>
            <ac:spMk id="54" creationId="{B96F4D0F-0CF5-73C5-F5C6-D0878D954C03}"/>
          </ac:spMkLst>
        </pc:spChg>
        <pc:spChg chg="mod">
          <ac:chgData name="Buse Baltacıoglu" userId="3b4b8ff671b401d0" providerId="LiveId" clId="{FE82FC42-15B9-4D7E-996B-8BCFF5EC3383}" dt="2022-12-15T14:43:25.021" v="847"/>
          <ac:spMkLst>
            <pc:docMk/>
            <pc:sldMk cId="1532035583" sldId="337"/>
            <ac:spMk id="55" creationId="{5F6311C9-EC7B-A169-97DC-409260DD65D4}"/>
          </ac:spMkLst>
        </pc:spChg>
        <pc:spChg chg="mod">
          <ac:chgData name="Buse Baltacıoglu" userId="3b4b8ff671b401d0" providerId="LiveId" clId="{FE82FC42-15B9-4D7E-996B-8BCFF5EC3383}" dt="2022-12-15T14:43:25.021" v="847"/>
          <ac:spMkLst>
            <pc:docMk/>
            <pc:sldMk cId="1532035583" sldId="337"/>
            <ac:spMk id="56" creationId="{0899C5AD-43ED-B5B4-0785-E42AAAB4EF7C}"/>
          </ac:spMkLst>
        </pc:spChg>
        <pc:spChg chg="mod">
          <ac:chgData name="Buse Baltacıoglu" userId="3b4b8ff671b401d0" providerId="LiveId" clId="{FE82FC42-15B9-4D7E-996B-8BCFF5EC3383}" dt="2022-12-15T14:43:25.021" v="847"/>
          <ac:spMkLst>
            <pc:docMk/>
            <pc:sldMk cId="1532035583" sldId="337"/>
            <ac:spMk id="57" creationId="{383E1602-BB3E-9FCA-E84B-CBB2D2525B07}"/>
          </ac:spMkLst>
        </pc:spChg>
        <pc:spChg chg="mod">
          <ac:chgData name="Buse Baltacıoglu" userId="3b4b8ff671b401d0" providerId="LiveId" clId="{FE82FC42-15B9-4D7E-996B-8BCFF5EC3383}" dt="2022-12-15T14:46:06.452" v="884" actId="122"/>
          <ac:spMkLst>
            <pc:docMk/>
            <pc:sldMk cId="1532035583" sldId="337"/>
            <ac:spMk id="60" creationId="{F2C44E82-D6C4-7455-296E-DFB68E394241}"/>
          </ac:spMkLst>
        </pc:spChg>
        <pc:spChg chg="del mod">
          <ac:chgData name="Buse Baltacıoglu" userId="3b4b8ff671b401d0" providerId="LiveId" clId="{FE82FC42-15B9-4D7E-996B-8BCFF5EC3383}" dt="2022-12-15T14:44:06.745" v="851" actId="478"/>
          <ac:spMkLst>
            <pc:docMk/>
            <pc:sldMk cId="1532035583" sldId="337"/>
            <ac:spMk id="62" creationId="{6C4CFB14-F53B-4DF0-31C3-56B39E99C2D5}"/>
          </ac:spMkLst>
        </pc:spChg>
        <pc:spChg chg="del mod">
          <ac:chgData name="Buse Baltacıoglu" userId="3b4b8ff671b401d0" providerId="LiveId" clId="{FE82FC42-15B9-4D7E-996B-8BCFF5EC3383}" dt="2022-12-15T14:44:25.728" v="855" actId="478"/>
          <ac:spMkLst>
            <pc:docMk/>
            <pc:sldMk cId="1532035583" sldId="337"/>
            <ac:spMk id="63" creationId="{54C480A8-E7D5-04CA-0BF7-98F50AC4633A}"/>
          </ac:spMkLst>
        </pc:spChg>
        <pc:spChg chg="del mod">
          <ac:chgData name="Buse Baltacıoglu" userId="3b4b8ff671b401d0" providerId="LiveId" clId="{FE82FC42-15B9-4D7E-996B-8BCFF5EC3383}" dt="2022-12-15T14:44:47.570" v="859" actId="478"/>
          <ac:spMkLst>
            <pc:docMk/>
            <pc:sldMk cId="1532035583" sldId="337"/>
            <ac:spMk id="64" creationId="{E71AD107-458E-48AC-301C-797674DED57C}"/>
          </ac:spMkLst>
        </pc:spChg>
        <pc:spChg chg="del mod">
          <ac:chgData name="Buse Baltacıoglu" userId="3b4b8ff671b401d0" providerId="LiveId" clId="{FE82FC42-15B9-4D7E-996B-8BCFF5EC3383}" dt="2022-12-15T14:45:14.114" v="869" actId="478"/>
          <ac:spMkLst>
            <pc:docMk/>
            <pc:sldMk cId="1532035583" sldId="337"/>
            <ac:spMk id="65" creationId="{9277D66E-8717-86D2-E565-E5379FA8054D}"/>
          </ac:spMkLst>
        </pc:spChg>
        <pc:spChg chg="del mod">
          <ac:chgData name="Buse Baltacıoglu" userId="3b4b8ff671b401d0" providerId="LiveId" clId="{FE82FC42-15B9-4D7E-996B-8BCFF5EC3383}" dt="2022-12-15T14:44:57.122" v="862" actId="478"/>
          <ac:spMkLst>
            <pc:docMk/>
            <pc:sldMk cId="1532035583" sldId="337"/>
            <ac:spMk id="66" creationId="{2CCA6BF7-6F9D-6746-2782-BAB4E8572E9F}"/>
          </ac:spMkLst>
        </pc:spChg>
        <pc:spChg chg="del mod">
          <ac:chgData name="Buse Baltacıoglu" userId="3b4b8ff671b401d0" providerId="LiveId" clId="{FE82FC42-15B9-4D7E-996B-8BCFF5EC3383}" dt="2022-12-15T14:45:17.481" v="870" actId="478"/>
          <ac:spMkLst>
            <pc:docMk/>
            <pc:sldMk cId="1532035583" sldId="337"/>
            <ac:spMk id="67" creationId="{6DAD9A72-320E-B7C1-2ACD-043F667AEEAB}"/>
          </ac:spMkLst>
        </pc:spChg>
        <pc:spChg chg="del mod">
          <ac:chgData name="Buse Baltacıoglu" userId="3b4b8ff671b401d0" providerId="LiveId" clId="{FE82FC42-15B9-4D7E-996B-8BCFF5EC3383}" dt="2022-12-15T14:45:05.350" v="866" actId="478"/>
          <ac:spMkLst>
            <pc:docMk/>
            <pc:sldMk cId="1532035583" sldId="337"/>
            <ac:spMk id="68" creationId="{84F4E297-920E-9B44-5F6D-7CE66D8CC238}"/>
          </ac:spMkLst>
        </pc:spChg>
        <pc:spChg chg="del mod">
          <ac:chgData name="Buse Baltacıoglu" userId="3b4b8ff671b401d0" providerId="LiveId" clId="{FE82FC42-15B9-4D7E-996B-8BCFF5EC3383}" dt="2022-12-15T14:44:36.524" v="857" actId="478"/>
          <ac:spMkLst>
            <pc:docMk/>
            <pc:sldMk cId="1532035583" sldId="337"/>
            <ac:spMk id="69" creationId="{DDAEF077-CEA3-7674-EF17-3842A67BD115}"/>
          </ac:spMkLst>
        </pc:spChg>
        <pc:spChg chg="del mod">
          <ac:chgData name="Buse Baltacıoglu" userId="3b4b8ff671b401d0" providerId="LiveId" clId="{FE82FC42-15B9-4D7E-996B-8BCFF5EC3383}" dt="2022-12-15T14:44:19.542" v="852" actId="478"/>
          <ac:spMkLst>
            <pc:docMk/>
            <pc:sldMk cId="1532035583" sldId="337"/>
            <ac:spMk id="70" creationId="{CBC3F61C-6C7E-21EE-0F95-2AC15E875A17}"/>
          </ac:spMkLst>
        </pc:spChg>
        <pc:spChg chg="del mod">
          <ac:chgData name="Buse Baltacıoglu" userId="3b4b8ff671b401d0" providerId="LiveId" clId="{FE82FC42-15B9-4D7E-996B-8BCFF5EC3383}" dt="2022-12-15T14:44:28.444" v="856" actId="478"/>
          <ac:spMkLst>
            <pc:docMk/>
            <pc:sldMk cId="1532035583" sldId="337"/>
            <ac:spMk id="71" creationId="{46428975-24E6-C18F-6253-AACA62327BA2}"/>
          </ac:spMkLst>
        </pc:spChg>
        <pc:spChg chg="del mod">
          <ac:chgData name="Buse Baltacıoglu" userId="3b4b8ff671b401d0" providerId="LiveId" clId="{FE82FC42-15B9-4D7E-996B-8BCFF5EC3383}" dt="2022-12-15T14:44:59.828" v="863" actId="478"/>
          <ac:spMkLst>
            <pc:docMk/>
            <pc:sldMk cId="1532035583" sldId="337"/>
            <ac:spMk id="72" creationId="{F4661A87-1736-33CE-59B1-08AAB770EAF1}"/>
          </ac:spMkLst>
        </pc:spChg>
        <pc:spChg chg="del mod">
          <ac:chgData name="Buse Baltacıoglu" userId="3b4b8ff671b401d0" providerId="LiveId" clId="{FE82FC42-15B9-4D7E-996B-8BCFF5EC3383}" dt="2022-12-15T14:44:52.318" v="860" actId="478"/>
          <ac:spMkLst>
            <pc:docMk/>
            <pc:sldMk cId="1532035583" sldId="337"/>
            <ac:spMk id="73" creationId="{DAF5E2E9-64D8-568E-513C-EE58B00D18F0}"/>
          </ac:spMkLst>
        </pc:spChg>
        <pc:spChg chg="del mod">
          <ac:chgData name="Buse Baltacıoglu" userId="3b4b8ff671b401d0" providerId="LiveId" clId="{FE82FC42-15B9-4D7E-996B-8BCFF5EC3383}" dt="2022-12-15T14:44:54.323" v="861" actId="478"/>
          <ac:spMkLst>
            <pc:docMk/>
            <pc:sldMk cId="1532035583" sldId="337"/>
            <ac:spMk id="74" creationId="{89E9C113-A2F7-FD77-ED20-2E65E654287C}"/>
          </ac:spMkLst>
        </pc:spChg>
        <pc:spChg chg="mod">
          <ac:chgData name="Buse Baltacıoglu" userId="3b4b8ff671b401d0" providerId="LiveId" clId="{FE82FC42-15B9-4D7E-996B-8BCFF5EC3383}" dt="2022-12-15T14:46:58.450" v="885" actId="207"/>
          <ac:spMkLst>
            <pc:docMk/>
            <pc:sldMk cId="1532035583" sldId="337"/>
            <ac:spMk id="75" creationId="{A805438B-BAF6-FE30-944A-E405E571AB78}"/>
          </ac:spMkLst>
        </pc:spChg>
        <pc:spChg chg="mod">
          <ac:chgData name="Buse Baltacıoglu" userId="3b4b8ff671b401d0" providerId="LiveId" clId="{FE82FC42-15B9-4D7E-996B-8BCFF5EC3383}" dt="2022-12-15T14:47:05.546" v="886" actId="207"/>
          <ac:spMkLst>
            <pc:docMk/>
            <pc:sldMk cId="1532035583" sldId="337"/>
            <ac:spMk id="76" creationId="{90E9F63D-AEF2-4711-2315-92BBEC69777E}"/>
          </ac:spMkLst>
        </pc:spChg>
        <pc:spChg chg="mod">
          <ac:chgData name="Buse Baltacıoglu" userId="3b4b8ff671b401d0" providerId="LiveId" clId="{FE82FC42-15B9-4D7E-996B-8BCFF5EC3383}" dt="2022-12-15T14:47:16.170" v="887" actId="207"/>
          <ac:spMkLst>
            <pc:docMk/>
            <pc:sldMk cId="1532035583" sldId="337"/>
            <ac:spMk id="77" creationId="{E03662D5-B7EA-FA80-09E9-3DBCB69CD539}"/>
          </ac:spMkLst>
        </pc:spChg>
        <pc:spChg chg="mod">
          <ac:chgData name="Buse Baltacıoglu" userId="3b4b8ff671b401d0" providerId="LiveId" clId="{FE82FC42-15B9-4D7E-996B-8BCFF5EC3383}" dt="2022-12-15T14:47:23.072" v="888" actId="207"/>
          <ac:spMkLst>
            <pc:docMk/>
            <pc:sldMk cId="1532035583" sldId="337"/>
            <ac:spMk id="78" creationId="{22AA26A4-2FDA-E8AB-1629-C9C9452A497F}"/>
          </ac:spMkLst>
        </pc:spChg>
        <pc:spChg chg="mod">
          <ac:chgData name="Buse Baltacıoglu" userId="3b4b8ff671b401d0" providerId="LiveId" clId="{FE82FC42-15B9-4D7E-996B-8BCFF5EC3383}" dt="2022-12-15T14:47:29.169" v="889" actId="207"/>
          <ac:spMkLst>
            <pc:docMk/>
            <pc:sldMk cId="1532035583" sldId="337"/>
            <ac:spMk id="79" creationId="{CF350931-3A97-EBC3-FC41-4CC7E851C0A3}"/>
          </ac:spMkLst>
        </pc:spChg>
        <pc:spChg chg="mod">
          <ac:chgData name="Buse Baltacıoglu" userId="3b4b8ff671b401d0" providerId="LiveId" clId="{FE82FC42-15B9-4D7E-996B-8BCFF5EC3383}" dt="2022-12-15T14:47:33.262" v="890" actId="207"/>
          <ac:spMkLst>
            <pc:docMk/>
            <pc:sldMk cId="1532035583" sldId="337"/>
            <ac:spMk id="80" creationId="{F03C2BFD-8FBB-EC9F-1410-3379D0020DB7}"/>
          </ac:spMkLst>
        </pc:spChg>
        <pc:spChg chg="mod">
          <ac:chgData name="Buse Baltacıoglu" userId="3b4b8ff671b401d0" providerId="LiveId" clId="{FE82FC42-15B9-4D7E-996B-8BCFF5EC3383}" dt="2022-12-15T14:47:38.256" v="891" actId="207"/>
          <ac:spMkLst>
            <pc:docMk/>
            <pc:sldMk cId="1532035583" sldId="337"/>
            <ac:spMk id="81" creationId="{1248F9DB-3EC8-035D-52A9-DFCB0E9E5339}"/>
          </ac:spMkLst>
        </pc:spChg>
        <pc:spChg chg="mod">
          <ac:chgData name="Buse Baltacıoglu" userId="3b4b8ff671b401d0" providerId="LiveId" clId="{FE82FC42-15B9-4D7E-996B-8BCFF5EC3383}" dt="2022-12-15T14:47:42.808" v="892" actId="207"/>
          <ac:spMkLst>
            <pc:docMk/>
            <pc:sldMk cId="1532035583" sldId="337"/>
            <ac:spMk id="82" creationId="{23151AF3-D17D-0F97-1F70-FEA5FFAA819D}"/>
          </ac:spMkLst>
        </pc:spChg>
        <pc:spChg chg="mod">
          <ac:chgData name="Buse Baltacıoglu" userId="3b4b8ff671b401d0" providerId="LiveId" clId="{FE82FC42-15B9-4D7E-996B-8BCFF5EC3383}" dt="2022-12-15T14:47:46.093" v="893" actId="207"/>
          <ac:spMkLst>
            <pc:docMk/>
            <pc:sldMk cId="1532035583" sldId="337"/>
            <ac:spMk id="83" creationId="{63DF4316-B34E-312A-8B34-9570D0069F22}"/>
          </ac:spMkLst>
        </pc:spChg>
        <pc:spChg chg="mod">
          <ac:chgData name="Buse Baltacıoglu" userId="3b4b8ff671b401d0" providerId="LiveId" clId="{FE82FC42-15B9-4D7E-996B-8BCFF5EC3383}" dt="2022-12-15T14:47:51.895" v="894" actId="207"/>
          <ac:spMkLst>
            <pc:docMk/>
            <pc:sldMk cId="1532035583" sldId="337"/>
            <ac:spMk id="84" creationId="{F55C0A8F-D5B4-FA0E-0BEA-C6E795DB7962}"/>
          </ac:spMkLst>
        </pc:spChg>
        <pc:spChg chg="mod">
          <ac:chgData name="Buse Baltacıoglu" userId="3b4b8ff671b401d0" providerId="LiveId" clId="{FE82FC42-15B9-4D7E-996B-8BCFF5EC3383}" dt="2022-12-15T14:48:06.800" v="895" actId="207"/>
          <ac:spMkLst>
            <pc:docMk/>
            <pc:sldMk cId="1532035583" sldId="337"/>
            <ac:spMk id="85" creationId="{BE90CE32-B3C2-0F7D-8283-6FA9B0314E2B}"/>
          </ac:spMkLst>
        </pc:spChg>
        <pc:spChg chg="mod">
          <ac:chgData name="Buse Baltacıoglu" userId="3b4b8ff671b401d0" providerId="LiveId" clId="{FE82FC42-15B9-4D7E-996B-8BCFF5EC3383}" dt="2022-12-15T14:48:11.023" v="896" actId="207"/>
          <ac:spMkLst>
            <pc:docMk/>
            <pc:sldMk cId="1532035583" sldId="337"/>
            <ac:spMk id="86" creationId="{50CCEFD6-E762-0818-252E-D41A7FBD79A3}"/>
          </ac:spMkLst>
        </pc:spChg>
        <pc:spChg chg="mod">
          <ac:chgData name="Buse Baltacıoglu" userId="3b4b8ff671b401d0" providerId="LiveId" clId="{FE82FC42-15B9-4D7E-996B-8BCFF5EC3383}" dt="2022-12-15T14:48:17.408" v="897" actId="207"/>
          <ac:spMkLst>
            <pc:docMk/>
            <pc:sldMk cId="1532035583" sldId="337"/>
            <ac:spMk id="87" creationId="{3EDFFC00-69E8-2F23-8117-1D35EB2749E1}"/>
          </ac:spMkLst>
        </pc:spChg>
        <pc:spChg chg="mod">
          <ac:chgData name="Buse Baltacıoglu" userId="3b4b8ff671b401d0" providerId="LiveId" clId="{FE82FC42-15B9-4D7E-996B-8BCFF5EC3383}" dt="2022-12-15T14:48:22.871" v="898" actId="207"/>
          <ac:spMkLst>
            <pc:docMk/>
            <pc:sldMk cId="1532035583" sldId="337"/>
            <ac:spMk id="88" creationId="{7A1CE8E1-EA2B-6346-35F2-0904657FA728}"/>
          </ac:spMkLst>
        </pc:spChg>
        <pc:spChg chg="mod">
          <ac:chgData name="Buse Baltacıoglu" userId="3b4b8ff671b401d0" providerId="LiveId" clId="{FE82FC42-15B9-4D7E-996B-8BCFF5EC3383}" dt="2022-12-15T14:49:17.498" v="899" actId="207"/>
          <ac:spMkLst>
            <pc:docMk/>
            <pc:sldMk cId="1532035583" sldId="337"/>
            <ac:spMk id="89" creationId="{57E0AD36-3CE8-A70C-6FB5-DE28BB842C0D}"/>
          </ac:spMkLst>
        </pc:spChg>
        <pc:spChg chg="mod">
          <ac:chgData name="Buse Baltacıoglu" userId="3b4b8ff671b401d0" providerId="LiveId" clId="{FE82FC42-15B9-4D7E-996B-8BCFF5EC3383}" dt="2022-12-15T14:49:21.016" v="900" actId="207"/>
          <ac:spMkLst>
            <pc:docMk/>
            <pc:sldMk cId="1532035583" sldId="337"/>
            <ac:spMk id="90" creationId="{E525A9CF-BEAD-7B8C-69DB-36C8A7656690}"/>
          </ac:spMkLst>
        </pc:spChg>
        <pc:spChg chg="mod">
          <ac:chgData name="Buse Baltacıoglu" userId="3b4b8ff671b401d0" providerId="LiveId" clId="{FE82FC42-15B9-4D7E-996B-8BCFF5EC3383}" dt="2022-12-15T14:49:24.323" v="901" actId="207"/>
          <ac:spMkLst>
            <pc:docMk/>
            <pc:sldMk cId="1532035583" sldId="337"/>
            <ac:spMk id="91" creationId="{CAEABF0D-8C4F-13D2-719D-C6776EE177EA}"/>
          </ac:spMkLst>
        </pc:spChg>
        <pc:spChg chg="add mod">
          <ac:chgData name="Buse Baltacıoglu" userId="3b4b8ff671b401d0" providerId="LiveId" clId="{FE82FC42-15B9-4D7E-996B-8BCFF5EC3383}" dt="2022-12-15T14:49:31.691" v="903" actId="1076"/>
          <ac:spMkLst>
            <pc:docMk/>
            <pc:sldMk cId="1532035583" sldId="337"/>
            <ac:spMk id="92" creationId="{94E8B9B2-2925-3EEF-C6EB-47637A1B1716}"/>
          </ac:spMkLst>
        </pc:spChg>
        <pc:grpChg chg="add mod">
          <ac:chgData name="Buse Baltacıoglu" userId="3b4b8ff671b401d0" providerId="LiveId" clId="{FE82FC42-15B9-4D7E-996B-8BCFF5EC3383}" dt="2022-12-15T14:34:56.355" v="844" actId="14100"/>
          <ac:grpSpMkLst>
            <pc:docMk/>
            <pc:sldMk cId="1532035583" sldId="337"/>
            <ac:grpSpMk id="9" creationId="{8705C5C4-1BC8-EF5C-92CE-9E02A657722A}"/>
          </ac:grpSpMkLst>
        </pc:grpChg>
        <pc:grpChg chg="mod">
          <ac:chgData name="Buse Baltacıoglu" userId="3b4b8ff671b401d0" providerId="LiveId" clId="{FE82FC42-15B9-4D7E-996B-8BCFF5EC3383}" dt="2022-12-15T14:34:27.357" v="836"/>
          <ac:grpSpMkLst>
            <pc:docMk/>
            <pc:sldMk cId="1532035583" sldId="337"/>
            <ac:grpSpMk id="11" creationId="{F5ACCA1F-9D8B-86FF-EFC0-493C5449A116}"/>
          </ac:grpSpMkLst>
        </pc:grpChg>
        <pc:grpChg chg="add mod">
          <ac:chgData name="Buse Baltacıoglu" userId="3b4b8ff671b401d0" providerId="LiveId" clId="{FE82FC42-15B9-4D7E-996B-8BCFF5EC3383}" dt="2022-12-15T14:34:56.355" v="844" actId="14100"/>
          <ac:grpSpMkLst>
            <pc:docMk/>
            <pc:sldMk cId="1532035583" sldId="337"/>
            <ac:grpSpMk id="17" creationId="{F01DC8C6-F461-0E46-E88D-F11E566FE687}"/>
          </ac:grpSpMkLst>
        </pc:grpChg>
        <pc:grpChg chg="mod">
          <ac:chgData name="Buse Baltacıoglu" userId="3b4b8ff671b401d0" providerId="LiveId" clId="{FE82FC42-15B9-4D7E-996B-8BCFF5EC3383}" dt="2022-12-15T14:34:27.357" v="836"/>
          <ac:grpSpMkLst>
            <pc:docMk/>
            <pc:sldMk cId="1532035583" sldId="337"/>
            <ac:grpSpMk id="19" creationId="{CAD8CBF5-2FEF-6E82-8BE3-9328E2C37769}"/>
          </ac:grpSpMkLst>
        </pc:grpChg>
        <pc:grpChg chg="add mod">
          <ac:chgData name="Buse Baltacıoglu" userId="3b4b8ff671b401d0" providerId="LiveId" clId="{FE82FC42-15B9-4D7E-996B-8BCFF5EC3383}" dt="2022-12-15T14:43:25.021" v="847"/>
          <ac:grpSpMkLst>
            <pc:docMk/>
            <pc:sldMk cId="1532035583" sldId="337"/>
            <ac:grpSpMk id="24" creationId="{01B180CE-4613-0316-0660-BC463A8828C5}"/>
          </ac:grpSpMkLst>
        </pc:grpChg>
        <pc:grpChg chg="mod">
          <ac:chgData name="Buse Baltacıoglu" userId="3b4b8ff671b401d0" providerId="LiveId" clId="{FE82FC42-15B9-4D7E-996B-8BCFF5EC3383}" dt="2022-12-15T14:43:25.021" v="847"/>
          <ac:grpSpMkLst>
            <pc:docMk/>
            <pc:sldMk cId="1532035583" sldId="337"/>
            <ac:grpSpMk id="25" creationId="{7137E85A-029D-F4E0-0CA2-F75B9A85C988}"/>
          </ac:grpSpMkLst>
        </pc:grpChg>
        <pc:grpChg chg="mod">
          <ac:chgData name="Buse Baltacıoglu" userId="3b4b8ff671b401d0" providerId="LiveId" clId="{FE82FC42-15B9-4D7E-996B-8BCFF5EC3383}" dt="2022-12-15T14:43:25.021" v="847"/>
          <ac:grpSpMkLst>
            <pc:docMk/>
            <pc:sldMk cId="1532035583" sldId="337"/>
            <ac:grpSpMk id="27" creationId="{3E85A27D-E304-D74D-AB31-DB00EA3377E8}"/>
          </ac:grpSpMkLst>
        </pc:grpChg>
        <pc:grpChg chg="add del mod">
          <ac:chgData name="Buse Baltacıoglu" userId="3b4b8ff671b401d0" providerId="LiveId" clId="{FE82FC42-15B9-4D7E-996B-8BCFF5EC3383}" dt="2022-12-15T14:45:08.944" v="868" actId="478"/>
          <ac:grpSpMkLst>
            <pc:docMk/>
            <pc:sldMk cId="1532035583" sldId="337"/>
            <ac:grpSpMk id="58" creationId="{F89C8043-F286-E1EA-7133-7B957044949C}"/>
          </ac:grpSpMkLst>
        </pc:grpChg>
        <pc:grpChg chg="mod">
          <ac:chgData name="Buse Baltacıoglu" userId="3b4b8ff671b401d0" providerId="LiveId" clId="{FE82FC42-15B9-4D7E-996B-8BCFF5EC3383}" dt="2022-12-15T14:43:36.563" v="848"/>
          <ac:grpSpMkLst>
            <pc:docMk/>
            <pc:sldMk cId="1532035583" sldId="337"/>
            <ac:grpSpMk id="59" creationId="{EC2536B9-4F50-DC2A-8FFF-35058B894794}"/>
          </ac:grpSpMkLst>
        </pc:grpChg>
        <pc:grpChg chg="del mod">
          <ac:chgData name="Buse Baltacıoglu" userId="3b4b8ff671b401d0" providerId="LiveId" clId="{FE82FC42-15B9-4D7E-996B-8BCFF5EC3383}" dt="2022-12-15T14:45:14.114" v="869" actId="478"/>
          <ac:grpSpMkLst>
            <pc:docMk/>
            <pc:sldMk cId="1532035583" sldId="337"/>
            <ac:grpSpMk id="61" creationId="{D2B87AE8-46EF-5698-B2C4-EC401AA214FF}"/>
          </ac:grpSpMkLst>
        </pc:grpChg>
        <pc:graphicFrameChg chg="add del modGraphic">
          <ac:chgData name="Buse Baltacıoglu" userId="3b4b8ff671b401d0" providerId="LiveId" clId="{FE82FC42-15B9-4D7E-996B-8BCFF5EC3383}" dt="2022-12-15T14:24:42.033" v="797" actId="478"/>
          <ac:graphicFrameMkLst>
            <pc:docMk/>
            <pc:sldMk cId="1532035583" sldId="337"/>
            <ac:graphicFrameMk id="2" creationId="{6B20EDBF-7ADF-D80E-3F26-308A7B8675A8}"/>
          </ac:graphicFrameMkLst>
        </pc:graphicFrameChg>
      </pc:sldChg>
      <pc:sldChg chg="addSp delSp modSp add del mod">
        <pc:chgData name="Buse Baltacıoglu" userId="3b4b8ff671b401d0" providerId="LiveId" clId="{FE82FC42-15B9-4D7E-996B-8BCFF5EC3383}" dt="2022-12-16T11:19:34.097" v="1468" actId="47"/>
        <pc:sldMkLst>
          <pc:docMk/>
          <pc:sldMk cId="1464677632" sldId="338"/>
        </pc:sldMkLst>
        <pc:spChg chg="mod">
          <ac:chgData name="Buse Baltacıoglu" userId="3b4b8ff671b401d0" providerId="LiveId" clId="{FE82FC42-15B9-4D7E-996B-8BCFF5EC3383}" dt="2022-12-15T15:00:19.064" v="1049" actId="20577"/>
          <ac:spMkLst>
            <pc:docMk/>
            <pc:sldMk cId="1464677632" sldId="338"/>
            <ac:spMk id="3" creationId="{C0A84973-863B-4CDF-A045-5F9B3631A373}"/>
          </ac:spMkLst>
        </pc:spChg>
        <pc:spChg chg="mod">
          <ac:chgData name="Buse Baltacıoglu" userId="3b4b8ff671b401d0" providerId="LiveId" clId="{FE82FC42-15B9-4D7E-996B-8BCFF5EC3383}" dt="2022-12-15T14:28:06.448" v="800" actId="14100"/>
          <ac:spMkLst>
            <pc:docMk/>
            <pc:sldMk cId="1464677632" sldId="338"/>
            <ac:spMk id="4" creationId="{0EC16E67-D318-49F5-88DC-49C44FF8B41B}"/>
          </ac:spMkLst>
        </pc:spChg>
        <pc:spChg chg="mod">
          <ac:chgData name="Buse Baltacıoglu" userId="3b4b8ff671b401d0" providerId="LiveId" clId="{FE82FC42-15B9-4D7E-996B-8BCFF5EC3383}" dt="2022-12-15T14:28:06.448" v="800" actId="14100"/>
          <ac:spMkLst>
            <pc:docMk/>
            <pc:sldMk cId="1464677632" sldId="338"/>
            <ac:spMk id="5" creationId="{49331F4E-7E57-4AF1-AE06-6C69FF7A9DF3}"/>
          </ac:spMkLst>
        </pc:spChg>
        <pc:spChg chg="mod">
          <ac:chgData name="Buse Baltacıoglu" userId="3b4b8ff671b401d0" providerId="LiveId" clId="{FE82FC42-15B9-4D7E-996B-8BCFF5EC3383}" dt="2022-12-15T14:28:06.448" v="800" actId="14100"/>
          <ac:spMkLst>
            <pc:docMk/>
            <pc:sldMk cId="1464677632" sldId="338"/>
            <ac:spMk id="6" creationId="{382DF288-11C8-491D-A4F7-A9FFF246E612}"/>
          </ac:spMkLst>
        </pc:spChg>
        <pc:spChg chg="mod">
          <ac:chgData name="Buse Baltacıoglu" userId="3b4b8ff671b401d0" providerId="LiveId" clId="{FE82FC42-15B9-4D7E-996B-8BCFF5EC3383}" dt="2022-12-15T14:28:06.448" v="800" actId="14100"/>
          <ac:spMkLst>
            <pc:docMk/>
            <pc:sldMk cId="1464677632" sldId="338"/>
            <ac:spMk id="7" creationId="{2526878F-F502-445F-9080-932E6A469DC0}"/>
          </ac:spMkLst>
        </pc:spChg>
        <pc:spChg chg="mod">
          <ac:chgData name="Buse Baltacıoglu" userId="3b4b8ff671b401d0" providerId="LiveId" clId="{FE82FC42-15B9-4D7E-996B-8BCFF5EC3383}" dt="2022-12-15T14:28:06.448" v="800" actId="14100"/>
          <ac:spMkLst>
            <pc:docMk/>
            <pc:sldMk cId="1464677632" sldId="338"/>
            <ac:spMk id="8" creationId="{04C2BAD7-42E0-472B-866A-888EEDCDEF60}"/>
          </ac:spMkLst>
        </pc:spChg>
        <pc:spChg chg="mod">
          <ac:chgData name="Buse Baltacıoglu" userId="3b4b8ff671b401d0" providerId="LiveId" clId="{FE82FC42-15B9-4D7E-996B-8BCFF5EC3383}" dt="2022-12-15T14:28:06.448" v="800" actId="14100"/>
          <ac:spMkLst>
            <pc:docMk/>
            <pc:sldMk cId="1464677632" sldId="338"/>
            <ac:spMk id="9" creationId="{F783501B-7209-4388-A11C-052D549ACAA6}"/>
          </ac:spMkLst>
        </pc:spChg>
        <pc:spChg chg="mod">
          <ac:chgData name="Buse Baltacıoglu" userId="3b4b8ff671b401d0" providerId="LiveId" clId="{FE82FC42-15B9-4D7E-996B-8BCFF5EC3383}" dt="2022-12-15T14:28:06.448" v="800" actId="14100"/>
          <ac:spMkLst>
            <pc:docMk/>
            <pc:sldMk cId="1464677632" sldId="338"/>
            <ac:spMk id="10" creationId="{B1733646-7763-474D-ABF3-277698AB3E9A}"/>
          </ac:spMkLst>
        </pc:spChg>
        <pc:spChg chg="mod">
          <ac:chgData name="Buse Baltacıoglu" userId="3b4b8ff671b401d0" providerId="LiveId" clId="{FE82FC42-15B9-4D7E-996B-8BCFF5EC3383}" dt="2022-12-15T14:28:06.448" v="800" actId="14100"/>
          <ac:spMkLst>
            <pc:docMk/>
            <pc:sldMk cId="1464677632" sldId="338"/>
            <ac:spMk id="11" creationId="{CFE8BA71-BB62-4D9F-8C5D-768FA87D5E2B}"/>
          </ac:spMkLst>
        </pc:spChg>
        <pc:spChg chg="mod">
          <ac:chgData name="Buse Baltacıoglu" userId="3b4b8ff671b401d0" providerId="LiveId" clId="{FE82FC42-15B9-4D7E-996B-8BCFF5EC3383}" dt="2022-12-15T14:28:06.448" v="800" actId="14100"/>
          <ac:spMkLst>
            <pc:docMk/>
            <pc:sldMk cId="1464677632" sldId="338"/>
            <ac:spMk id="12" creationId="{4980AA89-F975-4ACD-87CB-137424F10086}"/>
          </ac:spMkLst>
        </pc:spChg>
        <pc:spChg chg="mod">
          <ac:chgData name="Buse Baltacıoglu" userId="3b4b8ff671b401d0" providerId="LiveId" clId="{FE82FC42-15B9-4D7E-996B-8BCFF5EC3383}" dt="2022-12-15T14:28:06.448" v="800" actId="14100"/>
          <ac:spMkLst>
            <pc:docMk/>
            <pc:sldMk cId="1464677632" sldId="338"/>
            <ac:spMk id="13" creationId="{57A8CB64-9892-47FF-A9F0-CF5E0467C225}"/>
          </ac:spMkLst>
        </pc:spChg>
        <pc:spChg chg="mod">
          <ac:chgData name="Buse Baltacıoglu" userId="3b4b8ff671b401d0" providerId="LiveId" clId="{FE82FC42-15B9-4D7E-996B-8BCFF5EC3383}" dt="2022-12-15T14:28:06.448" v="800" actId="14100"/>
          <ac:spMkLst>
            <pc:docMk/>
            <pc:sldMk cId="1464677632" sldId="338"/>
            <ac:spMk id="14" creationId="{77E09B22-786C-4B48-9D26-B17995FFA0E4}"/>
          </ac:spMkLst>
        </pc:spChg>
        <pc:spChg chg="mod">
          <ac:chgData name="Buse Baltacıoglu" userId="3b4b8ff671b401d0" providerId="LiveId" clId="{FE82FC42-15B9-4D7E-996B-8BCFF5EC3383}" dt="2022-12-15T14:28:06.448" v="800" actId="14100"/>
          <ac:spMkLst>
            <pc:docMk/>
            <pc:sldMk cId="1464677632" sldId="338"/>
            <ac:spMk id="15" creationId="{F2B444CA-CD24-41EE-A8C6-A80F635A2346}"/>
          </ac:spMkLst>
        </pc:spChg>
        <pc:spChg chg="mod">
          <ac:chgData name="Buse Baltacıoglu" userId="3b4b8ff671b401d0" providerId="LiveId" clId="{FE82FC42-15B9-4D7E-996B-8BCFF5EC3383}" dt="2022-12-15T14:28:06.448" v="800" actId="14100"/>
          <ac:spMkLst>
            <pc:docMk/>
            <pc:sldMk cId="1464677632" sldId="338"/>
            <ac:spMk id="16" creationId="{543EDADD-E4EB-4605-88E6-D73BC170E964}"/>
          </ac:spMkLst>
        </pc:spChg>
        <pc:spChg chg="mod">
          <ac:chgData name="Buse Baltacıoglu" userId="3b4b8ff671b401d0" providerId="LiveId" clId="{FE82FC42-15B9-4D7E-996B-8BCFF5EC3383}" dt="2022-12-15T14:58:37.388" v="974" actId="14100"/>
          <ac:spMkLst>
            <pc:docMk/>
            <pc:sldMk cId="1464677632" sldId="338"/>
            <ac:spMk id="17" creationId="{011CE42E-22A7-48A7-843E-A33E5A570554}"/>
          </ac:spMkLst>
        </pc:spChg>
        <pc:spChg chg="add mod">
          <ac:chgData name="Buse Baltacıoglu" userId="3b4b8ff671b401d0" providerId="LiveId" clId="{FE82FC42-15B9-4D7E-996B-8BCFF5EC3383}" dt="2022-12-15T14:59:52.680" v="1022" actId="20577"/>
          <ac:spMkLst>
            <pc:docMk/>
            <pc:sldMk cId="1464677632" sldId="338"/>
            <ac:spMk id="18" creationId="{0047C8CA-CBCE-6981-3ED7-CFCAF4FFDB77}"/>
          </ac:spMkLst>
        </pc:spChg>
        <pc:spChg chg="mod">
          <ac:chgData name="Buse Baltacıoglu" userId="3b4b8ff671b401d0" providerId="LiveId" clId="{FE82FC42-15B9-4D7E-996B-8BCFF5EC3383}" dt="2022-12-15T15:01:35.245" v="1057" actId="14100"/>
          <ac:spMkLst>
            <pc:docMk/>
            <pc:sldMk cId="1464677632" sldId="338"/>
            <ac:spMk id="19" creationId="{FBD95F9B-9B33-4960-98B8-53E3293EE0D0}"/>
          </ac:spMkLst>
        </pc:spChg>
        <pc:spChg chg="mod">
          <ac:chgData name="Buse Baltacıoglu" userId="3b4b8ff671b401d0" providerId="LiveId" clId="{FE82FC42-15B9-4D7E-996B-8BCFF5EC3383}" dt="2022-12-15T15:00:08.280" v="1041" actId="20577"/>
          <ac:spMkLst>
            <pc:docMk/>
            <pc:sldMk cId="1464677632" sldId="338"/>
            <ac:spMk id="20" creationId="{6757292F-E213-4D37-8465-8FB5D1388953}"/>
          </ac:spMkLst>
        </pc:spChg>
        <pc:spChg chg="mod">
          <ac:chgData name="Buse Baltacıoglu" userId="3b4b8ff671b401d0" providerId="LiveId" clId="{FE82FC42-15B9-4D7E-996B-8BCFF5EC3383}" dt="2022-12-15T14:59:21.890" v="1000" actId="1076"/>
          <ac:spMkLst>
            <pc:docMk/>
            <pc:sldMk cId="1464677632" sldId="338"/>
            <ac:spMk id="21" creationId="{82E4BB9B-761F-4F2D-A82C-F11CDF6D87AA}"/>
          </ac:spMkLst>
        </pc:spChg>
        <pc:spChg chg="del mod">
          <ac:chgData name="Buse Baltacıoglu" userId="3b4b8ff671b401d0" providerId="LiveId" clId="{FE82FC42-15B9-4D7E-996B-8BCFF5EC3383}" dt="2022-12-15T14:59:12.183" v="999" actId="478"/>
          <ac:spMkLst>
            <pc:docMk/>
            <pc:sldMk cId="1464677632" sldId="338"/>
            <ac:spMk id="23" creationId="{79CBCEE8-96AF-4AFE-A9F5-5F9023FBF24B}"/>
          </ac:spMkLst>
        </pc:spChg>
        <pc:spChg chg="del mod">
          <ac:chgData name="Buse Baltacıoglu" userId="3b4b8ff671b401d0" providerId="LiveId" clId="{FE82FC42-15B9-4D7E-996B-8BCFF5EC3383}" dt="2022-12-15T15:01:07.364" v="1050" actId="478"/>
          <ac:spMkLst>
            <pc:docMk/>
            <pc:sldMk cId="1464677632" sldId="338"/>
            <ac:spMk id="24" creationId="{6DDDD91C-0257-4491-AD34-479A79A2A9E6}"/>
          </ac:spMkLst>
        </pc:spChg>
        <pc:cxnChg chg="add del mod">
          <ac:chgData name="Buse Baltacıoglu" userId="3b4b8ff671b401d0" providerId="LiveId" clId="{FE82FC42-15B9-4D7E-996B-8BCFF5EC3383}" dt="2022-12-15T14:59:31.225" v="1002"/>
          <ac:cxnSpMkLst>
            <pc:docMk/>
            <pc:sldMk cId="1464677632" sldId="338"/>
            <ac:cxnSpMk id="2" creationId="{F0DBD249-A0AD-AA81-F201-075EDA865D0B}"/>
          </ac:cxnSpMkLst>
        </pc:cxnChg>
      </pc:sldChg>
      <pc:sldChg chg="del">
        <pc:chgData name="Buse Baltacıoglu" userId="3b4b8ff671b401d0" providerId="LiveId" clId="{FE82FC42-15B9-4D7E-996B-8BCFF5EC3383}" dt="2022-12-15T14:38:04.702" v="846" actId="47"/>
        <pc:sldMkLst>
          <pc:docMk/>
          <pc:sldMk cId="3684628838" sldId="339"/>
        </pc:sldMkLst>
      </pc:sldChg>
      <pc:sldChg chg="modSp del mod">
        <pc:chgData name="Buse Baltacıoglu" userId="3b4b8ff671b401d0" providerId="LiveId" clId="{FE82FC42-15B9-4D7E-996B-8BCFF5EC3383}" dt="2022-12-16T11:19:25.128" v="1467" actId="47"/>
        <pc:sldMkLst>
          <pc:docMk/>
          <pc:sldMk cId="1301141218" sldId="340"/>
        </pc:sldMkLst>
        <pc:spChg chg="mod">
          <ac:chgData name="Buse Baltacıoglu" userId="3b4b8ff671b401d0" providerId="LiveId" clId="{FE82FC42-15B9-4D7E-996B-8BCFF5EC3383}" dt="2022-12-15T14:37:49.297" v="845" actId="207"/>
          <ac:spMkLst>
            <pc:docMk/>
            <pc:sldMk cId="1301141218" sldId="340"/>
            <ac:spMk id="6" creationId="{435789B3-9118-43E5-BF86-00763B182C07}"/>
          </ac:spMkLst>
        </pc:spChg>
        <pc:spChg chg="mod">
          <ac:chgData name="Buse Baltacıoglu" userId="3b4b8ff671b401d0" providerId="LiveId" clId="{FE82FC42-15B9-4D7E-996B-8BCFF5EC3383}" dt="2022-12-15T14:37:49.297" v="845" actId="207"/>
          <ac:spMkLst>
            <pc:docMk/>
            <pc:sldMk cId="1301141218" sldId="340"/>
            <ac:spMk id="16" creationId="{053CE23D-D27A-48DA-BD67-6062577A1C57}"/>
          </ac:spMkLst>
        </pc:spChg>
        <pc:spChg chg="mod">
          <ac:chgData name="Buse Baltacıoglu" userId="3b4b8ff671b401d0" providerId="LiveId" clId="{FE82FC42-15B9-4D7E-996B-8BCFF5EC3383}" dt="2022-12-15T14:37:49.297" v="845" actId="207"/>
          <ac:spMkLst>
            <pc:docMk/>
            <pc:sldMk cId="1301141218" sldId="340"/>
            <ac:spMk id="383" creationId="{495A8693-34E4-4EA0-AB6F-3A1201311F5D}"/>
          </ac:spMkLst>
        </pc:spChg>
        <pc:spChg chg="mod">
          <ac:chgData name="Buse Baltacıoglu" userId="3b4b8ff671b401d0" providerId="LiveId" clId="{FE82FC42-15B9-4D7E-996B-8BCFF5EC3383}" dt="2022-12-15T14:37:49.297" v="845" actId="207"/>
          <ac:spMkLst>
            <pc:docMk/>
            <pc:sldMk cId="1301141218" sldId="340"/>
            <ac:spMk id="384" creationId="{C3C3C241-3F55-4AF4-A67E-3648F89B0C19}"/>
          </ac:spMkLst>
        </pc:spChg>
        <pc:spChg chg="mod">
          <ac:chgData name="Buse Baltacıoglu" userId="3b4b8ff671b401d0" providerId="LiveId" clId="{FE82FC42-15B9-4D7E-996B-8BCFF5EC3383}" dt="2022-12-15T14:37:49.297" v="845" actId="207"/>
          <ac:spMkLst>
            <pc:docMk/>
            <pc:sldMk cId="1301141218" sldId="340"/>
            <ac:spMk id="385" creationId="{6C44A118-B01B-4C9C-8747-152244C9A5D4}"/>
          </ac:spMkLst>
        </pc:spChg>
        <pc:spChg chg="mod">
          <ac:chgData name="Buse Baltacıoglu" userId="3b4b8ff671b401d0" providerId="LiveId" clId="{FE82FC42-15B9-4D7E-996B-8BCFF5EC3383}" dt="2022-12-15T14:37:49.297" v="845" actId="207"/>
          <ac:spMkLst>
            <pc:docMk/>
            <pc:sldMk cId="1301141218" sldId="340"/>
            <ac:spMk id="386" creationId="{3BDC9ED2-59C9-4E9E-9EB1-076252BDF4A9}"/>
          </ac:spMkLst>
        </pc:spChg>
        <pc:spChg chg="mod">
          <ac:chgData name="Buse Baltacıoglu" userId="3b4b8ff671b401d0" providerId="LiveId" clId="{FE82FC42-15B9-4D7E-996B-8BCFF5EC3383}" dt="2022-12-15T14:37:49.297" v="845" actId="207"/>
          <ac:spMkLst>
            <pc:docMk/>
            <pc:sldMk cId="1301141218" sldId="340"/>
            <ac:spMk id="387" creationId="{BB128D3C-61D9-4EB8-BC61-1A5DF2297E63}"/>
          </ac:spMkLst>
        </pc:spChg>
        <pc:spChg chg="mod">
          <ac:chgData name="Buse Baltacıoglu" userId="3b4b8ff671b401d0" providerId="LiveId" clId="{FE82FC42-15B9-4D7E-996B-8BCFF5EC3383}" dt="2022-12-15T14:37:49.297" v="845" actId="207"/>
          <ac:spMkLst>
            <pc:docMk/>
            <pc:sldMk cId="1301141218" sldId="340"/>
            <ac:spMk id="388" creationId="{565FFB81-5F9C-4C5B-9F21-2F664935B4C7}"/>
          </ac:spMkLst>
        </pc:spChg>
        <pc:spChg chg="mod">
          <ac:chgData name="Buse Baltacıoglu" userId="3b4b8ff671b401d0" providerId="LiveId" clId="{FE82FC42-15B9-4D7E-996B-8BCFF5EC3383}" dt="2022-12-15T14:37:49.297" v="845" actId="207"/>
          <ac:spMkLst>
            <pc:docMk/>
            <pc:sldMk cId="1301141218" sldId="340"/>
            <ac:spMk id="389" creationId="{1C296DDE-9F97-4836-A60B-DA386C63718D}"/>
          </ac:spMkLst>
        </pc:spChg>
        <pc:spChg chg="mod">
          <ac:chgData name="Buse Baltacıoglu" userId="3b4b8ff671b401d0" providerId="LiveId" clId="{FE82FC42-15B9-4D7E-996B-8BCFF5EC3383}" dt="2022-12-15T14:37:49.297" v="845" actId="207"/>
          <ac:spMkLst>
            <pc:docMk/>
            <pc:sldMk cId="1301141218" sldId="340"/>
            <ac:spMk id="390" creationId="{375DA7F9-FE92-44BC-BE5D-25D7228E96A3}"/>
          </ac:spMkLst>
        </pc:spChg>
        <pc:spChg chg="mod">
          <ac:chgData name="Buse Baltacıoglu" userId="3b4b8ff671b401d0" providerId="LiveId" clId="{FE82FC42-15B9-4D7E-996B-8BCFF5EC3383}" dt="2022-12-15T14:37:49.297" v="845" actId="207"/>
          <ac:spMkLst>
            <pc:docMk/>
            <pc:sldMk cId="1301141218" sldId="340"/>
            <ac:spMk id="391" creationId="{2E01706D-D870-4081-9CAD-4620B9439293}"/>
          </ac:spMkLst>
        </pc:spChg>
        <pc:spChg chg="mod">
          <ac:chgData name="Buse Baltacıoglu" userId="3b4b8ff671b401d0" providerId="LiveId" clId="{FE82FC42-15B9-4D7E-996B-8BCFF5EC3383}" dt="2022-12-15T14:37:49.297" v="845" actId="207"/>
          <ac:spMkLst>
            <pc:docMk/>
            <pc:sldMk cId="1301141218" sldId="340"/>
            <ac:spMk id="392" creationId="{BD47F82D-96F4-4134-B319-1AC7D903A09F}"/>
          </ac:spMkLst>
        </pc:spChg>
        <pc:spChg chg="mod">
          <ac:chgData name="Buse Baltacıoglu" userId="3b4b8ff671b401d0" providerId="LiveId" clId="{FE82FC42-15B9-4D7E-996B-8BCFF5EC3383}" dt="2022-12-15T14:37:49.297" v="845" actId="207"/>
          <ac:spMkLst>
            <pc:docMk/>
            <pc:sldMk cId="1301141218" sldId="340"/>
            <ac:spMk id="393" creationId="{4D23DE19-A69D-4A84-AA30-0010C5CDB400}"/>
          </ac:spMkLst>
        </pc:spChg>
        <pc:spChg chg="mod">
          <ac:chgData name="Buse Baltacıoglu" userId="3b4b8ff671b401d0" providerId="LiveId" clId="{FE82FC42-15B9-4D7E-996B-8BCFF5EC3383}" dt="2022-12-15T14:37:49.297" v="845" actId="207"/>
          <ac:spMkLst>
            <pc:docMk/>
            <pc:sldMk cId="1301141218" sldId="340"/>
            <ac:spMk id="400" creationId="{F9C6AE3A-D29C-4FD1-972F-69812EC24F11}"/>
          </ac:spMkLst>
        </pc:spChg>
        <pc:spChg chg="mod">
          <ac:chgData name="Buse Baltacıoglu" userId="3b4b8ff671b401d0" providerId="LiveId" clId="{FE82FC42-15B9-4D7E-996B-8BCFF5EC3383}" dt="2022-12-15T14:37:49.297" v="845" actId="207"/>
          <ac:spMkLst>
            <pc:docMk/>
            <pc:sldMk cId="1301141218" sldId="340"/>
            <ac:spMk id="401" creationId="{3FAB240F-F3B2-49CE-906C-AF27C2410222}"/>
          </ac:spMkLst>
        </pc:spChg>
        <pc:spChg chg="mod">
          <ac:chgData name="Buse Baltacıoglu" userId="3b4b8ff671b401d0" providerId="LiveId" clId="{FE82FC42-15B9-4D7E-996B-8BCFF5EC3383}" dt="2022-12-15T14:37:49.297" v="845" actId="207"/>
          <ac:spMkLst>
            <pc:docMk/>
            <pc:sldMk cId="1301141218" sldId="340"/>
            <ac:spMk id="402" creationId="{8CFF1121-DDDE-42C4-AD21-2EBA8CBE5FED}"/>
          </ac:spMkLst>
        </pc:spChg>
        <pc:spChg chg="mod">
          <ac:chgData name="Buse Baltacıoglu" userId="3b4b8ff671b401d0" providerId="LiveId" clId="{FE82FC42-15B9-4D7E-996B-8BCFF5EC3383}" dt="2022-12-15T14:37:49.297" v="845" actId="207"/>
          <ac:spMkLst>
            <pc:docMk/>
            <pc:sldMk cId="1301141218" sldId="340"/>
            <ac:spMk id="403" creationId="{1590C4F2-FF21-4501-8F9D-12A5887926BA}"/>
          </ac:spMkLst>
        </pc:spChg>
        <pc:spChg chg="mod">
          <ac:chgData name="Buse Baltacıoglu" userId="3b4b8ff671b401d0" providerId="LiveId" clId="{FE82FC42-15B9-4D7E-996B-8BCFF5EC3383}" dt="2022-12-15T14:37:49.297" v="845" actId="207"/>
          <ac:spMkLst>
            <pc:docMk/>
            <pc:sldMk cId="1301141218" sldId="340"/>
            <ac:spMk id="404" creationId="{DA7B6A6B-43C2-459A-B361-6BD82E4C2CD0}"/>
          </ac:spMkLst>
        </pc:spChg>
        <pc:spChg chg="mod">
          <ac:chgData name="Buse Baltacıoglu" userId="3b4b8ff671b401d0" providerId="LiveId" clId="{FE82FC42-15B9-4D7E-996B-8BCFF5EC3383}" dt="2022-12-15T14:37:49.297" v="845" actId="207"/>
          <ac:spMkLst>
            <pc:docMk/>
            <pc:sldMk cId="1301141218" sldId="340"/>
            <ac:spMk id="405" creationId="{D5BE23A5-89BC-47A2-A6C1-99C604A4D7C2}"/>
          </ac:spMkLst>
        </pc:spChg>
        <pc:spChg chg="mod">
          <ac:chgData name="Buse Baltacıoglu" userId="3b4b8ff671b401d0" providerId="LiveId" clId="{FE82FC42-15B9-4D7E-996B-8BCFF5EC3383}" dt="2022-12-15T14:37:49.297" v="845" actId="207"/>
          <ac:spMkLst>
            <pc:docMk/>
            <pc:sldMk cId="1301141218" sldId="340"/>
            <ac:spMk id="406" creationId="{BF0C2E5F-4EC0-453D-9BE2-2F69844B94FE}"/>
          </ac:spMkLst>
        </pc:spChg>
        <pc:spChg chg="mod">
          <ac:chgData name="Buse Baltacıoglu" userId="3b4b8ff671b401d0" providerId="LiveId" clId="{FE82FC42-15B9-4D7E-996B-8BCFF5EC3383}" dt="2022-12-15T14:37:49.297" v="845" actId="207"/>
          <ac:spMkLst>
            <pc:docMk/>
            <pc:sldMk cId="1301141218" sldId="340"/>
            <ac:spMk id="407" creationId="{532CF589-F5A6-41E0-9BD3-CA8F70B3E8D9}"/>
          </ac:spMkLst>
        </pc:spChg>
        <pc:spChg chg="mod">
          <ac:chgData name="Buse Baltacıoglu" userId="3b4b8ff671b401d0" providerId="LiveId" clId="{FE82FC42-15B9-4D7E-996B-8BCFF5EC3383}" dt="2022-12-15T14:37:49.297" v="845" actId="207"/>
          <ac:spMkLst>
            <pc:docMk/>
            <pc:sldMk cId="1301141218" sldId="340"/>
            <ac:spMk id="408" creationId="{385E19D4-1A75-44D2-93AB-8D034408B2AC}"/>
          </ac:spMkLst>
        </pc:spChg>
        <pc:spChg chg="mod">
          <ac:chgData name="Buse Baltacıoglu" userId="3b4b8ff671b401d0" providerId="LiveId" clId="{FE82FC42-15B9-4D7E-996B-8BCFF5EC3383}" dt="2022-12-15T14:37:49.297" v="845" actId="207"/>
          <ac:spMkLst>
            <pc:docMk/>
            <pc:sldMk cId="1301141218" sldId="340"/>
            <ac:spMk id="409" creationId="{A7F79BAA-453E-4BE9-9FA8-F411CB640CF2}"/>
          </ac:spMkLst>
        </pc:spChg>
        <pc:spChg chg="mod">
          <ac:chgData name="Buse Baltacıoglu" userId="3b4b8ff671b401d0" providerId="LiveId" clId="{FE82FC42-15B9-4D7E-996B-8BCFF5EC3383}" dt="2022-12-15T14:37:49.297" v="845" actId="207"/>
          <ac:spMkLst>
            <pc:docMk/>
            <pc:sldMk cId="1301141218" sldId="340"/>
            <ac:spMk id="410" creationId="{424B7A0C-6BFA-4910-9112-61C294369C9E}"/>
          </ac:spMkLst>
        </pc:spChg>
        <pc:spChg chg="mod">
          <ac:chgData name="Buse Baltacıoglu" userId="3b4b8ff671b401d0" providerId="LiveId" clId="{FE82FC42-15B9-4D7E-996B-8BCFF5EC3383}" dt="2022-12-15T14:37:49.297" v="845" actId="207"/>
          <ac:spMkLst>
            <pc:docMk/>
            <pc:sldMk cId="1301141218" sldId="340"/>
            <ac:spMk id="411" creationId="{3FFB6065-C51A-4E88-807F-43818B566E86}"/>
          </ac:spMkLst>
        </pc:spChg>
        <pc:spChg chg="mod">
          <ac:chgData name="Buse Baltacıoglu" userId="3b4b8ff671b401d0" providerId="LiveId" clId="{FE82FC42-15B9-4D7E-996B-8BCFF5EC3383}" dt="2022-12-15T14:37:49.297" v="845" actId="207"/>
          <ac:spMkLst>
            <pc:docMk/>
            <pc:sldMk cId="1301141218" sldId="340"/>
            <ac:spMk id="415" creationId="{C529EA2C-899C-42D2-8BC4-8DA5DA8DE406}"/>
          </ac:spMkLst>
        </pc:spChg>
        <pc:spChg chg="mod">
          <ac:chgData name="Buse Baltacıoglu" userId="3b4b8ff671b401d0" providerId="LiveId" clId="{FE82FC42-15B9-4D7E-996B-8BCFF5EC3383}" dt="2022-12-15T14:37:49.297" v="845" actId="207"/>
          <ac:spMkLst>
            <pc:docMk/>
            <pc:sldMk cId="1301141218" sldId="340"/>
            <ac:spMk id="416" creationId="{554CAE3B-E65C-43A2-ABC0-1C06F8E49F77}"/>
          </ac:spMkLst>
        </pc:spChg>
        <pc:spChg chg="mod">
          <ac:chgData name="Buse Baltacıoglu" userId="3b4b8ff671b401d0" providerId="LiveId" clId="{FE82FC42-15B9-4D7E-996B-8BCFF5EC3383}" dt="2022-12-15T14:37:49.297" v="845" actId="207"/>
          <ac:spMkLst>
            <pc:docMk/>
            <pc:sldMk cId="1301141218" sldId="340"/>
            <ac:spMk id="417" creationId="{A8297BB0-4299-4164-A885-8BBF004DDECF}"/>
          </ac:spMkLst>
        </pc:spChg>
        <pc:spChg chg="mod">
          <ac:chgData name="Buse Baltacıoglu" userId="3b4b8ff671b401d0" providerId="LiveId" clId="{FE82FC42-15B9-4D7E-996B-8BCFF5EC3383}" dt="2022-12-15T14:37:49.297" v="845" actId="207"/>
          <ac:spMkLst>
            <pc:docMk/>
            <pc:sldMk cId="1301141218" sldId="340"/>
            <ac:spMk id="418" creationId="{6B359FA8-68D5-406E-ACF3-010DE4307BCF}"/>
          </ac:spMkLst>
        </pc:spChg>
        <pc:spChg chg="mod">
          <ac:chgData name="Buse Baltacıoglu" userId="3b4b8ff671b401d0" providerId="LiveId" clId="{FE82FC42-15B9-4D7E-996B-8BCFF5EC3383}" dt="2022-12-15T14:37:49.297" v="845" actId="207"/>
          <ac:spMkLst>
            <pc:docMk/>
            <pc:sldMk cId="1301141218" sldId="340"/>
            <ac:spMk id="419" creationId="{29B70B59-F2BC-4977-8F36-0BA60C55619B}"/>
          </ac:spMkLst>
        </pc:spChg>
        <pc:spChg chg="mod">
          <ac:chgData name="Buse Baltacıoglu" userId="3b4b8ff671b401d0" providerId="LiveId" clId="{FE82FC42-15B9-4D7E-996B-8BCFF5EC3383}" dt="2022-12-15T14:37:49.297" v="845" actId="207"/>
          <ac:spMkLst>
            <pc:docMk/>
            <pc:sldMk cId="1301141218" sldId="340"/>
            <ac:spMk id="420" creationId="{0E1B3701-D61E-4F7A-AD1B-63A20678FD4A}"/>
          </ac:spMkLst>
        </pc:spChg>
        <pc:spChg chg="mod">
          <ac:chgData name="Buse Baltacıoglu" userId="3b4b8ff671b401d0" providerId="LiveId" clId="{FE82FC42-15B9-4D7E-996B-8BCFF5EC3383}" dt="2022-12-15T14:37:49.297" v="845" actId="207"/>
          <ac:spMkLst>
            <pc:docMk/>
            <pc:sldMk cId="1301141218" sldId="340"/>
            <ac:spMk id="421" creationId="{87E42900-E1FD-4FC1-98EB-AC73E70A5978}"/>
          </ac:spMkLst>
        </pc:spChg>
        <pc:spChg chg="mod">
          <ac:chgData name="Buse Baltacıoglu" userId="3b4b8ff671b401d0" providerId="LiveId" clId="{FE82FC42-15B9-4D7E-996B-8BCFF5EC3383}" dt="2022-12-15T14:37:49.297" v="845" actId="207"/>
          <ac:spMkLst>
            <pc:docMk/>
            <pc:sldMk cId="1301141218" sldId="340"/>
            <ac:spMk id="422" creationId="{102678BD-5127-4E50-8B05-A8F61D7BD47B}"/>
          </ac:spMkLst>
        </pc:spChg>
        <pc:spChg chg="mod">
          <ac:chgData name="Buse Baltacıoglu" userId="3b4b8ff671b401d0" providerId="LiveId" clId="{FE82FC42-15B9-4D7E-996B-8BCFF5EC3383}" dt="2022-12-15T14:37:49.297" v="845" actId="207"/>
          <ac:spMkLst>
            <pc:docMk/>
            <pc:sldMk cId="1301141218" sldId="340"/>
            <ac:spMk id="423" creationId="{C2E8AFC1-4452-419A-A9E6-DC51EBDAAEF5}"/>
          </ac:spMkLst>
        </pc:spChg>
        <pc:spChg chg="mod">
          <ac:chgData name="Buse Baltacıoglu" userId="3b4b8ff671b401d0" providerId="LiveId" clId="{FE82FC42-15B9-4D7E-996B-8BCFF5EC3383}" dt="2022-12-15T14:37:49.297" v="845" actId="207"/>
          <ac:spMkLst>
            <pc:docMk/>
            <pc:sldMk cId="1301141218" sldId="340"/>
            <ac:spMk id="424" creationId="{5D7AB00B-36B6-4A35-8DFD-4853D1EB53FF}"/>
          </ac:spMkLst>
        </pc:spChg>
        <pc:spChg chg="mod">
          <ac:chgData name="Buse Baltacıoglu" userId="3b4b8ff671b401d0" providerId="LiveId" clId="{FE82FC42-15B9-4D7E-996B-8BCFF5EC3383}" dt="2022-12-15T14:37:49.297" v="845" actId="207"/>
          <ac:spMkLst>
            <pc:docMk/>
            <pc:sldMk cId="1301141218" sldId="340"/>
            <ac:spMk id="425" creationId="{2971EF5D-50EE-46C5-B991-7BDB078B019F}"/>
          </ac:spMkLst>
        </pc:spChg>
        <pc:spChg chg="mod">
          <ac:chgData name="Buse Baltacıoglu" userId="3b4b8ff671b401d0" providerId="LiveId" clId="{FE82FC42-15B9-4D7E-996B-8BCFF5EC3383}" dt="2022-12-15T14:37:49.297" v="845" actId="207"/>
          <ac:spMkLst>
            <pc:docMk/>
            <pc:sldMk cId="1301141218" sldId="340"/>
            <ac:spMk id="426" creationId="{FD78E1BA-A0B2-4EFB-B116-F6BB02F6F715}"/>
          </ac:spMkLst>
        </pc:spChg>
        <pc:spChg chg="mod">
          <ac:chgData name="Buse Baltacıoglu" userId="3b4b8ff671b401d0" providerId="LiveId" clId="{FE82FC42-15B9-4D7E-996B-8BCFF5EC3383}" dt="2022-12-15T14:37:49.297" v="845" actId="207"/>
          <ac:spMkLst>
            <pc:docMk/>
            <pc:sldMk cId="1301141218" sldId="340"/>
            <ac:spMk id="430" creationId="{FC7D3725-7E6E-48D5-ABEA-FB86E94EEA2E}"/>
          </ac:spMkLst>
        </pc:spChg>
        <pc:spChg chg="mod">
          <ac:chgData name="Buse Baltacıoglu" userId="3b4b8ff671b401d0" providerId="LiveId" clId="{FE82FC42-15B9-4D7E-996B-8BCFF5EC3383}" dt="2022-12-15T14:37:49.297" v="845" actId="207"/>
          <ac:spMkLst>
            <pc:docMk/>
            <pc:sldMk cId="1301141218" sldId="340"/>
            <ac:spMk id="431" creationId="{30747D79-1651-43A3-980A-CD2BA8B17C04}"/>
          </ac:spMkLst>
        </pc:spChg>
        <pc:spChg chg="mod">
          <ac:chgData name="Buse Baltacıoglu" userId="3b4b8ff671b401d0" providerId="LiveId" clId="{FE82FC42-15B9-4D7E-996B-8BCFF5EC3383}" dt="2022-12-15T14:37:49.297" v="845" actId="207"/>
          <ac:spMkLst>
            <pc:docMk/>
            <pc:sldMk cId="1301141218" sldId="340"/>
            <ac:spMk id="432" creationId="{EDAD17FD-23CD-4C61-8D8B-295FF1D183B8}"/>
          </ac:spMkLst>
        </pc:spChg>
        <pc:spChg chg="mod">
          <ac:chgData name="Buse Baltacıoglu" userId="3b4b8ff671b401d0" providerId="LiveId" clId="{FE82FC42-15B9-4D7E-996B-8BCFF5EC3383}" dt="2022-12-15T14:37:49.297" v="845" actId="207"/>
          <ac:spMkLst>
            <pc:docMk/>
            <pc:sldMk cId="1301141218" sldId="340"/>
            <ac:spMk id="433" creationId="{E4111EB6-6553-43D9-AF48-3FB4777F536F}"/>
          </ac:spMkLst>
        </pc:spChg>
        <pc:spChg chg="mod">
          <ac:chgData name="Buse Baltacıoglu" userId="3b4b8ff671b401d0" providerId="LiveId" clId="{FE82FC42-15B9-4D7E-996B-8BCFF5EC3383}" dt="2022-12-15T14:37:49.297" v="845" actId="207"/>
          <ac:spMkLst>
            <pc:docMk/>
            <pc:sldMk cId="1301141218" sldId="340"/>
            <ac:spMk id="434" creationId="{FC9BDBD6-CEB3-4569-8D8D-24F3633CD5E1}"/>
          </ac:spMkLst>
        </pc:spChg>
        <pc:spChg chg="mod">
          <ac:chgData name="Buse Baltacıoglu" userId="3b4b8ff671b401d0" providerId="LiveId" clId="{FE82FC42-15B9-4D7E-996B-8BCFF5EC3383}" dt="2022-12-15T14:37:49.297" v="845" actId="207"/>
          <ac:spMkLst>
            <pc:docMk/>
            <pc:sldMk cId="1301141218" sldId="340"/>
            <ac:spMk id="435" creationId="{F4ED456C-8F43-439D-B1CB-AAA9A2F57908}"/>
          </ac:spMkLst>
        </pc:spChg>
        <pc:spChg chg="mod">
          <ac:chgData name="Buse Baltacıoglu" userId="3b4b8ff671b401d0" providerId="LiveId" clId="{FE82FC42-15B9-4D7E-996B-8BCFF5EC3383}" dt="2022-12-15T14:37:49.297" v="845" actId="207"/>
          <ac:spMkLst>
            <pc:docMk/>
            <pc:sldMk cId="1301141218" sldId="340"/>
            <ac:spMk id="436" creationId="{561E1740-C639-46C4-BF87-CCDF5C7E45CE}"/>
          </ac:spMkLst>
        </pc:spChg>
        <pc:spChg chg="mod">
          <ac:chgData name="Buse Baltacıoglu" userId="3b4b8ff671b401d0" providerId="LiveId" clId="{FE82FC42-15B9-4D7E-996B-8BCFF5EC3383}" dt="2022-12-15T14:37:49.297" v="845" actId="207"/>
          <ac:spMkLst>
            <pc:docMk/>
            <pc:sldMk cId="1301141218" sldId="340"/>
            <ac:spMk id="437" creationId="{C3883E46-AB9C-4B06-A018-38BD39E4DEB0}"/>
          </ac:spMkLst>
        </pc:spChg>
        <pc:spChg chg="mod">
          <ac:chgData name="Buse Baltacıoglu" userId="3b4b8ff671b401d0" providerId="LiveId" clId="{FE82FC42-15B9-4D7E-996B-8BCFF5EC3383}" dt="2022-12-15T14:37:49.297" v="845" actId="207"/>
          <ac:spMkLst>
            <pc:docMk/>
            <pc:sldMk cId="1301141218" sldId="340"/>
            <ac:spMk id="438" creationId="{79F0D9C0-218A-4B3E-9A4C-32B9DAE251C2}"/>
          </ac:spMkLst>
        </pc:spChg>
        <pc:spChg chg="mod">
          <ac:chgData name="Buse Baltacıoglu" userId="3b4b8ff671b401d0" providerId="LiveId" clId="{FE82FC42-15B9-4D7E-996B-8BCFF5EC3383}" dt="2022-12-15T14:37:49.297" v="845" actId="207"/>
          <ac:spMkLst>
            <pc:docMk/>
            <pc:sldMk cId="1301141218" sldId="340"/>
            <ac:spMk id="439" creationId="{79CEB977-B374-4D92-A1A4-F1CE98E8E0F3}"/>
          </ac:spMkLst>
        </pc:spChg>
        <pc:spChg chg="mod">
          <ac:chgData name="Buse Baltacıoglu" userId="3b4b8ff671b401d0" providerId="LiveId" clId="{FE82FC42-15B9-4D7E-996B-8BCFF5EC3383}" dt="2022-12-15T14:37:49.297" v="845" actId="207"/>
          <ac:spMkLst>
            <pc:docMk/>
            <pc:sldMk cId="1301141218" sldId="340"/>
            <ac:spMk id="440" creationId="{DED6729B-FDBC-4A37-9426-91A3DD4468A3}"/>
          </ac:spMkLst>
        </pc:spChg>
        <pc:spChg chg="mod">
          <ac:chgData name="Buse Baltacıoglu" userId="3b4b8ff671b401d0" providerId="LiveId" clId="{FE82FC42-15B9-4D7E-996B-8BCFF5EC3383}" dt="2022-12-15T14:37:49.297" v="845" actId="207"/>
          <ac:spMkLst>
            <pc:docMk/>
            <pc:sldMk cId="1301141218" sldId="340"/>
            <ac:spMk id="441" creationId="{5760F728-F50C-4A1B-B78D-84BD21EE32D0}"/>
          </ac:spMkLst>
        </pc:spChg>
        <pc:spChg chg="mod">
          <ac:chgData name="Buse Baltacıoglu" userId="3b4b8ff671b401d0" providerId="LiveId" clId="{FE82FC42-15B9-4D7E-996B-8BCFF5EC3383}" dt="2022-12-15T14:37:49.297" v="845" actId="207"/>
          <ac:spMkLst>
            <pc:docMk/>
            <pc:sldMk cId="1301141218" sldId="340"/>
            <ac:spMk id="445" creationId="{4EE52CF5-E412-4C0C-97D8-E4DC44783B80}"/>
          </ac:spMkLst>
        </pc:spChg>
        <pc:spChg chg="mod">
          <ac:chgData name="Buse Baltacıoglu" userId="3b4b8ff671b401d0" providerId="LiveId" clId="{FE82FC42-15B9-4D7E-996B-8BCFF5EC3383}" dt="2022-12-15T14:37:49.297" v="845" actId="207"/>
          <ac:spMkLst>
            <pc:docMk/>
            <pc:sldMk cId="1301141218" sldId="340"/>
            <ac:spMk id="446" creationId="{35467599-8851-4A74-BD23-A4F373294DD6}"/>
          </ac:spMkLst>
        </pc:spChg>
        <pc:spChg chg="mod">
          <ac:chgData name="Buse Baltacıoglu" userId="3b4b8ff671b401d0" providerId="LiveId" clId="{FE82FC42-15B9-4D7E-996B-8BCFF5EC3383}" dt="2022-12-15T14:37:49.297" v="845" actId="207"/>
          <ac:spMkLst>
            <pc:docMk/>
            <pc:sldMk cId="1301141218" sldId="340"/>
            <ac:spMk id="447" creationId="{C1F7EB03-77E1-4C07-9951-44EE6666757D}"/>
          </ac:spMkLst>
        </pc:spChg>
        <pc:spChg chg="mod">
          <ac:chgData name="Buse Baltacıoglu" userId="3b4b8ff671b401d0" providerId="LiveId" clId="{FE82FC42-15B9-4D7E-996B-8BCFF5EC3383}" dt="2022-12-15T14:37:49.297" v="845" actId="207"/>
          <ac:spMkLst>
            <pc:docMk/>
            <pc:sldMk cId="1301141218" sldId="340"/>
            <ac:spMk id="448" creationId="{9D633729-3BBB-44DC-BACB-821CE2F3C758}"/>
          </ac:spMkLst>
        </pc:spChg>
        <pc:spChg chg="mod">
          <ac:chgData name="Buse Baltacıoglu" userId="3b4b8ff671b401d0" providerId="LiveId" clId="{FE82FC42-15B9-4D7E-996B-8BCFF5EC3383}" dt="2022-12-15T14:37:49.297" v="845" actId="207"/>
          <ac:spMkLst>
            <pc:docMk/>
            <pc:sldMk cId="1301141218" sldId="340"/>
            <ac:spMk id="449" creationId="{E2C38B97-54CC-4688-85B2-3DB9B0553EF9}"/>
          </ac:spMkLst>
        </pc:spChg>
        <pc:spChg chg="mod">
          <ac:chgData name="Buse Baltacıoglu" userId="3b4b8ff671b401d0" providerId="LiveId" clId="{FE82FC42-15B9-4D7E-996B-8BCFF5EC3383}" dt="2022-12-15T14:37:49.297" v="845" actId="207"/>
          <ac:spMkLst>
            <pc:docMk/>
            <pc:sldMk cId="1301141218" sldId="340"/>
            <ac:spMk id="450" creationId="{4EF99320-8D15-4C5D-A3BF-CA7D13B5CC58}"/>
          </ac:spMkLst>
        </pc:spChg>
        <pc:spChg chg="mod">
          <ac:chgData name="Buse Baltacıoglu" userId="3b4b8ff671b401d0" providerId="LiveId" clId="{FE82FC42-15B9-4D7E-996B-8BCFF5EC3383}" dt="2022-12-15T14:37:49.297" v="845" actId="207"/>
          <ac:spMkLst>
            <pc:docMk/>
            <pc:sldMk cId="1301141218" sldId="340"/>
            <ac:spMk id="451" creationId="{F0D31DD7-0963-4B26-8220-A3B9A6BF55D7}"/>
          </ac:spMkLst>
        </pc:spChg>
        <pc:spChg chg="mod">
          <ac:chgData name="Buse Baltacıoglu" userId="3b4b8ff671b401d0" providerId="LiveId" clId="{FE82FC42-15B9-4D7E-996B-8BCFF5EC3383}" dt="2022-12-15T14:37:49.297" v="845" actId="207"/>
          <ac:spMkLst>
            <pc:docMk/>
            <pc:sldMk cId="1301141218" sldId="340"/>
            <ac:spMk id="452" creationId="{B70FEC5C-A6C1-4DFC-B624-B3472ECC1A7B}"/>
          </ac:spMkLst>
        </pc:spChg>
        <pc:spChg chg="mod">
          <ac:chgData name="Buse Baltacıoglu" userId="3b4b8ff671b401d0" providerId="LiveId" clId="{FE82FC42-15B9-4D7E-996B-8BCFF5EC3383}" dt="2022-12-15T14:37:49.297" v="845" actId="207"/>
          <ac:spMkLst>
            <pc:docMk/>
            <pc:sldMk cId="1301141218" sldId="340"/>
            <ac:spMk id="453" creationId="{D44C6989-99E3-4AC2-83E8-7866011A520F}"/>
          </ac:spMkLst>
        </pc:spChg>
        <pc:spChg chg="mod">
          <ac:chgData name="Buse Baltacıoglu" userId="3b4b8ff671b401d0" providerId="LiveId" clId="{FE82FC42-15B9-4D7E-996B-8BCFF5EC3383}" dt="2022-12-15T14:37:49.297" v="845" actId="207"/>
          <ac:spMkLst>
            <pc:docMk/>
            <pc:sldMk cId="1301141218" sldId="340"/>
            <ac:spMk id="454" creationId="{FC27A281-52B7-4E35-8C9B-ADFBB87AF7B4}"/>
          </ac:spMkLst>
        </pc:spChg>
        <pc:spChg chg="mod">
          <ac:chgData name="Buse Baltacıoglu" userId="3b4b8ff671b401d0" providerId="LiveId" clId="{FE82FC42-15B9-4D7E-996B-8BCFF5EC3383}" dt="2022-12-15T14:37:49.297" v="845" actId="207"/>
          <ac:spMkLst>
            <pc:docMk/>
            <pc:sldMk cId="1301141218" sldId="340"/>
            <ac:spMk id="455" creationId="{4D41E70D-DD38-424B-8686-6BFCE336A8B1}"/>
          </ac:spMkLst>
        </pc:spChg>
        <pc:spChg chg="mod">
          <ac:chgData name="Buse Baltacıoglu" userId="3b4b8ff671b401d0" providerId="LiveId" clId="{FE82FC42-15B9-4D7E-996B-8BCFF5EC3383}" dt="2022-12-15T14:37:49.297" v="845" actId="207"/>
          <ac:spMkLst>
            <pc:docMk/>
            <pc:sldMk cId="1301141218" sldId="340"/>
            <ac:spMk id="456" creationId="{53CB73F6-AB1A-4068-97E0-81E16058CCD1}"/>
          </ac:spMkLst>
        </pc:spChg>
        <pc:spChg chg="mod">
          <ac:chgData name="Buse Baltacıoglu" userId="3b4b8ff671b401d0" providerId="LiveId" clId="{FE82FC42-15B9-4D7E-996B-8BCFF5EC3383}" dt="2022-12-15T14:37:49.297" v="845" actId="207"/>
          <ac:spMkLst>
            <pc:docMk/>
            <pc:sldMk cId="1301141218" sldId="340"/>
            <ac:spMk id="460" creationId="{D9DEE421-B276-4940-911C-8DEDE437020E}"/>
          </ac:spMkLst>
        </pc:spChg>
        <pc:spChg chg="mod">
          <ac:chgData name="Buse Baltacıoglu" userId="3b4b8ff671b401d0" providerId="LiveId" clId="{FE82FC42-15B9-4D7E-996B-8BCFF5EC3383}" dt="2022-12-15T14:37:49.297" v="845" actId="207"/>
          <ac:spMkLst>
            <pc:docMk/>
            <pc:sldMk cId="1301141218" sldId="340"/>
            <ac:spMk id="461" creationId="{3DC41584-148D-4716-A4E8-9D4A1018C96B}"/>
          </ac:spMkLst>
        </pc:spChg>
        <pc:spChg chg="mod">
          <ac:chgData name="Buse Baltacıoglu" userId="3b4b8ff671b401d0" providerId="LiveId" clId="{FE82FC42-15B9-4D7E-996B-8BCFF5EC3383}" dt="2022-12-15T14:37:49.297" v="845" actId="207"/>
          <ac:spMkLst>
            <pc:docMk/>
            <pc:sldMk cId="1301141218" sldId="340"/>
            <ac:spMk id="462" creationId="{AB21EE15-9CC3-46DC-A211-033978BB8AEF}"/>
          </ac:spMkLst>
        </pc:spChg>
        <pc:spChg chg="mod">
          <ac:chgData name="Buse Baltacıoglu" userId="3b4b8ff671b401d0" providerId="LiveId" clId="{FE82FC42-15B9-4D7E-996B-8BCFF5EC3383}" dt="2022-12-15T14:37:49.297" v="845" actId="207"/>
          <ac:spMkLst>
            <pc:docMk/>
            <pc:sldMk cId="1301141218" sldId="340"/>
            <ac:spMk id="463" creationId="{978B163D-1D79-4236-A13B-C27758D6340B}"/>
          </ac:spMkLst>
        </pc:spChg>
        <pc:spChg chg="mod">
          <ac:chgData name="Buse Baltacıoglu" userId="3b4b8ff671b401d0" providerId="LiveId" clId="{FE82FC42-15B9-4D7E-996B-8BCFF5EC3383}" dt="2022-12-15T14:37:49.297" v="845" actId="207"/>
          <ac:spMkLst>
            <pc:docMk/>
            <pc:sldMk cId="1301141218" sldId="340"/>
            <ac:spMk id="464" creationId="{EC58D3AD-C25F-40E3-BCD1-2547D1F26609}"/>
          </ac:spMkLst>
        </pc:spChg>
        <pc:spChg chg="mod">
          <ac:chgData name="Buse Baltacıoglu" userId="3b4b8ff671b401d0" providerId="LiveId" clId="{FE82FC42-15B9-4D7E-996B-8BCFF5EC3383}" dt="2022-12-15T14:37:49.297" v="845" actId="207"/>
          <ac:spMkLst>
            <pc:docMk/>
            <pc:sldMk cId="1301141218" sldId="340"/>
            <ac:spMk id="465" creationId="{CCF053D2-9B2A-4725-A72C-95CC5E35D662}"/>
          </ac:spMkLst>
        </pc:spChg>
        <pc:spChg chg="mod">
          <ac:chgData name="Buse Baltacıoglu" userId="3b4b8ff671b401d0" providerId="LiveId" clId="{FE82FC42-15B9-4D7E-996B-8BCFF5EC3383}" dt="2022-12-15T14:37:49.297" v="845" actId="207"/>
          <ac:spMkLst>
            <pc:docMk/>
            <pc:sldMk cId="1301141218" sldId="340"/>
            <ac:spMk id="466" creationId="{E7DE07DC-8950-4C07-B48D-75ECC36C3813}"/>
          </ac:spMkLst>
        </pc:spChg>
        <pc:spChg chg="mod">
          <ac:chgData name="Buse Baltacıoglu" userId="3b4b8ff671b401d0" providerId="LiveId" clId="{FE82FC42-15B9-4D7E-996B-8BCFF5EC3383}" dt="2022-12-15T14:37:49.297" v="845" actId="207"/>
          <ac:spMkLst>
            <pc:docMk/>
            <pc:sldMk cId="1301141218" sldId="340"/>
            <ac:spMk id="467" creationId="{4387E107-6F63-4C9C-BF14-7759CCD001A7}"/>
          </ac:spMkLst>
        </pc:spChg>
        <pc:spChg chg="mod">
          <ac:chgData name="Buse Baltacıoglu" userId="3b4b8ff671b401d0" providerId="LiveId" clId="{FE82FC42-15B9-4D7E-996B-8BCFF5EC3383}" dt="2022-12-15T14:37:49.297" v="845" actId="207"/>
          <ac:spMkLst>
            <pc:docMk/>
            <pc:sldMk cId="1301141218" sldId="340"/>
            <ac:spMk id="468" creationId="{DFF35722-1BD7-44B2-A61B-A9CAFBF9132F}"/>
          </ac:spMkLst>
        </pc:spChg>
        <pc:spChg chg="mod">
          <ac:chgData name="Buse Baltacıoglu" userId="3b4b8ff671b401d0" providerId="LiveId" clId="{FE82FC42-15B9-4D7E-996B-8BCFF5EC3383}" dt="2022-12-15T14:37:49.297" v="845" actId="207"/>
          <ac:spMkLst>
            <pc:docMk/>
            <pc:sldMk cId="1301141218" sldId="340"/>
            <ac:spMk id="469" creationId="{8DAD0C81-2512-49D0-B57D-A4331F9CE980}"/>
          </ac:spMkLst>
        </pc:spChg>
        <pc:spChg chg="mod">
          <ac:chgData name="Buse Baltacıoglu" userId="3b4b8ff671b401d0" providerId="LiveId" clId="{FE82FC42-15B9-4D7E-996B-8BCFF5EC3383}" dt="2022-12-15T14:37:49.297" v="845" actId="207"/>
          <ac:spMkLst>
            <pc:docMk/>
            <pc:sldMk cId="1301141218" sldId="340"/>
            <ac:spMk id="470" creationId="{9810A599-0536-4517-9B22-F592006FC675}"/>
          </ac:spMkLst>
        </pc:spChg>
        <pc:spChg chg="mod">
          <ac:chgData name="Buse Baltacıoglu" userId="3b4b8ff671b401d0" providerId="LiveId" clId="{FE82FC42-15B9-4D7E-996B-8BCFF5EC3383}" dt="2022-12-15T14:37:49.297" v="845" actId="207"/>
          <ac:spMkLst>
            <pc:docMk/>
            <pc:sldMk cId="1301141218" sldId="340"/>
            <ac:spMk id="471" creationId="{0C62C2D6-5852-4582-B304-4C24CA6B1910}"/>
          </ac:spMkLst>
        </pc:spChg>
        <pc:spChg chg="mod">
          <ac:chgData name="Buse Baltacıoglu" userId="3b4b8ff671b401d0" providerId="LiveId" clId="{FE82FC42-15B9-4D7E-996B-8BCFF5EC3383}" dt="2022-12-15T14:37:49.297" v="845" actId="207"/>
          <ac:spMkLst>
            <pc:docMk/>
            <pc:sldMk cId="1301141218" sldId="340"/>
            <ac:spMk id="475" creationId="{2E1D1280-B12F-41BC-A377-CAE64A7C319D}"/>
          </ac:spMkLst>
        </pc:spChg>
        <pc:spChg chg="mod">
          <ac:chgData name="Buse Baltacıoglu" userId="3b4b8ff671b401d0" providerId="LiveId" clId="{FE82FC42-15B9-4D7E-996B-8BCFF5EC3383}" dt="2022-12-15T14:37:49.297" v="845" actId="207"/>
          <ac:spMkLst>
            <pc:docMk/>
            <pc:sldMk cId="1301141218" sldId="340"/>
            <ac:spMk id="476" creationId="{BD63FC3E-92E0-45F3-8FF5-232B6F5E50F2}"/>
          </ac:spMkLst>
        </pc:spChg>
        <pc:spChg chg="mod">
          <ac:chgData name="Buse Baltacıoglu" userId="3b4b8ff671b401d0" providerId="LiveId" clId="{FE82FC42-15B9-4D7E-996B-8BCFF5EC3383}" dt="2022-12-15T14:37:49.297" v="845" actId="207"/>
          <ac:spMkLst>
            <pc:docMk/>
            <pc:sldMk cId="1301141218" sldId="340"/>
            <ac:spMk id="477" creationId="{8BC67B1C-DABA-4F0D-AC96-E567991E6B20}"/>
          </ac:spMkLst>
        </pc:spChg>
        <pc:spChg chg="mod">
          <ac:chgData name="Buse Baltacıoglu" userId="3b4b8ff671b401d0" providerId="LiveId" clId="{FE82FC42-15B9-4D7E-996B-8BCFF5EC3383}" dt="2022-12-15T14:37:49.297" v="845" actId="207"/>
          <ac:spMkLst>
            <pc:docMk/>
            <pc:sldMk cId="1301141218" sldId="340"/>
            <ac:spMk id="478" creationId="{A44429B5-9454-4267-A861-48EA122F0184}"/>
          </ac:spMkLst>
        </pc:spChg>
        <pc:spChg chg="mod">
          <ac:chgData name="Buse Baltacıoglu" userId="3b4b8ff671b401d0" providerId="LiveId" clId="{FE82FC42-15B9-4D7E-996B-8BCFF5EC3383}" dt="2022-12-15T14:37:49.297" v="845" actId="207"/>
          <ac:spMkLst>
            <pc:docMk/>
            <pc:sldMk cId="1301141218" sldId="340"/>
            <ac:spMk id="479" creationId="{B0AB27C4-4B2C-49A7-A055-5266A6F04B3C}"/>
          </ac:spMkLst>
        </pc:spChg>
        <pc:spChg chg="mod">
          <ac:chgData name="Buse Baltacıoglu" userId="3b4b8ff671b401d0" providerId="LiveId" clId="{FE82FC42-15B9-4D7E-996B-8BCFF5EC3383}" dt="2022-12-15T14:37:49.297" v="845" actId="207"/>
          <ac:spMkLst>
            <pc:docMk/>
            <pc:sldMk cId="1301141218" sldId="340"/>
            <ac:spMk id="480" creationId="{AE294442-32C7-4665-BACA-92DA82D7DD9F}"/>
          </ac:spMkLst>
        </pc:spChg>
        <pc:spChg chg="mod">
          <ac:chgData name="Buse Baltacıoglu" userId="3b4b8ff671b401d0" providerId="LiveId" clId="{FE82FC42-15B9-4D7E-996B-8BCFF5EC3383}" dt="2022-12-15T14:37:49.297" v="845" actId="207"/>
          <ac:spMkLst>
            <pc:docMk/>
            <pc:sldMk cId="1301141218" sldId="340"/>
            <ac:spMk id="481" creationId="{AF67C71D-97EF-4633-BD40-00816CB4408E}"/>
          </ac:spMkLst>
        </pc:spChg>
        <pc:spChg chg="mod">
          <ac:chgData name="Buse Baltacıoglu" userId="3b4b8ff671b401d0" providerId="LiveId" clId="{FE82FC42-15B9-4D7E-996B-8BCFF5EC3383}" dt="2022-12-15T14:37:49.297" v="845" actId="207"/>
          <ac:spMkLst>
            <pc:docMk/>
            <pc:sldMk cId="1301141218" sldId="340"/>
            <ac:spMk id="482" creationId="{A6896A52-CB07-4212-8F5F-0F6D9BD2E736}"/>
          </ac:spMkLst>
        </pc:spChg>
        <pc:spChg chg="mod">
          <ac:chgData name="Buse Baltacıoglu" userId="3b4b8ff671b401d0" providerId="LiveId" clId="{FE82FC42-15B9-4D7E-996B-8BCFF5EC3383}" dt="2022-12-15T14:37:49.297" v="845" actId="207"/>
          <ac:spMkLst>
            <pc:docMk/>
            <pc:sldMk cId="1301141218" sldId="340"/>
            <ac:spMk id="483" creationId="{9FBC5392-FF7C-41D1-97C3-F7FBFB5AC6CE}"/>
          </ac:spMkLst>
        </pc:spChg>
        <pc:spChg chg="mod">
          <ac:chgData name="Buse Baltacıoglu" userId="3b4b8ff671b401d0" providerId="LiveId" clId="{FE82FC42-15B9-4D7E-996B-8BCFF5EC3383}" dt="2022-12-15T14:37:49.297" v="845" actId="207"/>
          <ac:spMkLst>
            <pc:docMk/>
            <pc:sldMk cId="1301141218" sldId="340"/>
            <ac:spMk id="484" creationId="{1A97B154-F498-4B47-B56C-B0AE842E0724}"/>
          </ac:spMkLst>
        </pc:spChg>
        <pc:spChg chg="mod">
          <ac:chgData name="Buse Baltacıoglu" userId="3b4b8ff671b401d0" providerId="LiveId" clId="{FE82FC42-15B9-4D7E-996B-8BCFF5EC3383}" dt="2022-12-15T14:37:49.297" v="845" actId="207"/>
          <ac:spMkLst>
            <pc:docMk/>
            <pc:sldMk cId="1301141218" sldId="340"/>
            <ac:spMk id="485" creationId="{3F72E46C-3679-43EF-B463-9E2034182E96}"/>
          </ac:spMkLst>
        </pc:spChg>
        <pc:spChg chg="mod">
          <ac:chgData name="Buse Baltacıoglu" userId="3b4b8ff671b401d0" providerId="LiveId" clId="{FE82FC42-15B9-4D7E-996B-8BCFF5EC3383}" dt="2022-12-15T14:37:49.297" v="845" actId="207"/>
          <ac:spMkLst>
            <pc:docMk/>
            <pc:sldMk cId="1301141218" sldId="340"/>
            <ac:spMk id="486" creationId="{AA516F45-4450-4E72-A9C8-CFAF329E2947}"/>
          </ac:spMkLst>
        </pc:spChg>
        <pc:spChg chg="mod">
          <ac:chgData name="Buse Baltacıoglu" userId="3b4b8ff671b401d0" providerId="LiveId" clId="{FE82FC42-15B9-4D7E-996B-8BCFF5EC3383}" dt="2022-12-15T14:37:49.297" v="845" actId="207"/>
          <ac:spMkLst>
            <pc:docMk/>
            <pc:sldMk cId="1301141218" sldId="340"/>
            <ac:spMk id="490" creationId="{4A224D0E-3943-4371-B23C-F72A9B1FC7E1}"/>
          </ac:spMkLst>
        </pc:spChg>
        <pc:spChg chg="mod">
          <ac:chgData name="Buse Baltacıoglu" userId="3b4b8ff671b401d0" providerId="LiveId" clId="{FE82FC42-15B9-4D7E-996B-8BCFF5EC3383}" dt="2022-12-15T14:37:49.297" v="845" actId="207"/>
          <ac:spMkLst>
            <pc:docMk/>
            <pc:sldMk cId="1301141218" sldId="340"/>
            <ac:spMk id="491" creationId="{7680710B-346E-433E-94AB-0EC19FA7C9EE}"/>
          </ac:spMkLst>
        </pc:spChg>
        <pc:spChg chg="mod">
          <ac:chgData name="Buse Baltacıoglu" userId="3b4b8ff671b401d0" providerId="LiveId" clId="{FE82FC42-15B9-4D7E-996B-8BCFF5EC3383}" dt="2022-12-15T14:37:49.297" v="845" actId="207"/>
          <ac:spMkLst>
            <pc:docMk/>
            <pc:sldMk cId="1301141218" sldId="340"/>
            <ac:spMk id="492" creationId="{E0F2E4F7-69EC-456C-B4FE-7CFEEC701A43}"/>
          </ac:spMkLst>
        </pc:spChg>
        <pc:spChg chg="mod">
          <ac:chgData name="Buse Baltacıoglu" userId="3b4b8ff671b401d0" providerId="LiveId" clId="{FE82FC42-15B9-4D7E-996B-8BCFF5EC3383}" dt="2022-12-15T14:37:49.297" v="845" actId="207"/>
          <ac:spMkLst>
            <pc:docMk/>
            <pc:sldMk cId="1301141218" sldId="340"/>
            <ac:spMk id="493" creationId="{E0F1E62F-C0AF-4D76-94A3-26FCD1484E5F}"/>
          </ac:spMkLst>
        </pc:spChg>
        <pc:spChg chg="mod">
          <ac:chgData name="Buse Baltacıoglu" userId="3b4b8ff671b401d0" providerId="LiveId" clId="{FE82FC42-15B9-4D7E-996B-8BCFF5EC3383}" dt="2022-12-15T14:37:49.297" v="845" actId="207"/>
          <ac:spMkLst>
            <pc:docMk/>
            <pc:sldMk cId="1301141218" sldId="340"/>
            <ac:spMk id="494" creationId="{6B7F0314-F0CA-41C8-9FB2-59EFD7AB5557}"/>
          </ac:spMkLst>
        </pc:spChg>
        <pc:spChg chg="mod">
          <ac:chgData name="Buse Baltacıoglu" userId="3b4b8ff671b401d0" providerId="LiveId" clId="{FE82FC42-15B9-4D7E-996B-8BCFF5EC3383}" dt="2022-12-15T14:37:49.297" v="845" actId="207"/>
          <ac:spMkLst>
            <pc:docMk/>
            <pc:sldMk cId="1301141218" sldId="340"/>
            <ac:spMk id="495" creationId="{D524948D-76A2-4807-99E3-48F4C6BAF4C6}"/>
          </ac:spMkLst>
        </pc:spChg>
        <pc:spChg chg="mod">
          <ac:chgData name="Buse Baltacıoglu" userId="3b4b8ff671b401d0" providerId="LiveId" clId="{FE82FC42-15B9-4D7E-996B-8BCFF5EC3383}" dt="2022-12-15T14:37:49.297" v="845" actId="207"/>
          <ac:spMkLst>
            <pc:docMk/>
            <pc:sldMk cId="1301141218" sldId="340"/>
            <ac:spMk id="496" creationId="{B99B60EA-B165-4E0D-A8FF-8807113FB875}"/>
          </ac:spMkLst>
        </pc:spChg>
        <pc:spChg chg="mod">
          <ac:chgData name="Buse Baltacıoglu" userId="3b4b8ff671b401d0" providerId="LiveId" clId="{FE82FC42-15B9-4D7E-996B-8BCFF5EC3383}" dt="2022-12-15T14:37:49.297" v="845" actId="207"/>
          <ac:spMkLst>
            <pc:docMk/>
            <pc:sldMk cId="1301141218" sldId="340"/>
            <ac:spMk id="497" creationId="{E99ACE38-9FCE-42D0-81B1-66DAB6048008}"/>
          </ac:spMkLst>
        </pc:spChg>
        <pc:spChg chg="mod">
          <ac:chgData name="Buse Baltacıoglu" userId="3b4b8ff671b401d0" providerId="LiveId" clId="{FE82FC42-15B9-4D7E-996B-8BCFF5EC3383}" dt="2022-12-15T14:37:49.297" v="845" actId="207"/>
          <ac:spMkLst>
            <pc:docMk/>
            <pc:sldMk cId="1301141218" sldId="340"/>
            <ac:spMk id="498" creationId="{9DAD16CD-43EB-4D67-95C7-6270313B7E66}"/>
          </ac:spMkLst>
        </pc:spChg>
        <pc:spChg chg="mod">
          <ac:chgData name="Buse Baltacıoglu" userId="3b4b8ff671b401d0" providerId="LiveId" clId="{FE82FC42-15B9-4D7E-996B-8BCFF5EC3383}" dt="2022-12-15T14:37:49.297" v="845" actId="207"/>
          <ac:spMkLst>
            <pc:docMk/>
            <pc:sldMk cId="1301141218" sldId="340"/>
            <ac:spMk id="499" creationId="{DAB0ECBC-8E62-4B71-A331-55ED97647704}"/>
          </ac:spMkLst>
        </pc:spChg>
        <pc:spChg chg="mod">
          <ac:chgData name="Buse Baltacıoglu" userId="3b4b8ff671b401d0" providerId="LiveId" clId="{FE82FC42-15B9-4D7E-996B-8BCFF5EC3383}" dt="2022-12-15T14:37:49.297" v="845" actId="207"/>
          <ac:spMkLst>
            <pc:docMk/>
            <pc:sldMk cId="1301141218" sldId="340"/>
            <ac:spMk id="500" creationId="{7B54A1A6-18D0-4E2A-9D43-45E0FE645FD3}"/>
          </ac:spMkLst>
        </pc:spChg>
        <pc:spChg chg="mod">
          <ac:chgData name="Buse Baltacıoglu" userId="3b4b8ff671b401d0" providerId="LiveId" clId="{FE82FC42-15B9-4D7E-996B-8BCFF5EC3383}" dt="2022-12-15T14:37:49.297" v="845" actId="207"/>
          <ac:spMkLst>
            <pc:docMk/>
            <pc:sldMk cId="1301141218" sldId="340"/>
            <ac:spMk id="501" creationId="{4BF5700E-1340-4978-86D4-1B9406FB3BE6}"/>
          </ac:spMkLst>
        </pc:spChg>
        <pc:spChg chg="mod">
          <ac:chgData name="Buse Baltacıoglu" userId="3b4b8ff671b401d0" providerId="LiveId" clId="{FE82FC42-15B9-4D7E-996B-8BCFF5EC3383}" dt="2022-12-15T14:37:49.297" v="845" actId="207"/>
          <ac:spMkLst>
            <pc:docMk/>
            <pc:sldMk cId="1301141218" sldId="340"/>
            <ac:spMk id="730" creationId="{451BBD70-4F88-4AD3-8B1B-CAEF27D404DD}"/>
          </ac:spMkLst>
        </pc:spChg>
        <pc:spChg chg="mod">
          <ac:chgData name="Buse Baltacıoglu" userId="3b4b8ff671b401d0" providerId="LiveId" clId="{FE82FC42-15B9-4D7E-996B-8BCFF5EC3383}" dt="2022-12-15T14:37:49.297" v="845" actId="207"/>
          <ac:spMkLst>
            <pc:docMk/>
            <pc:sldMk cId="1301141218" sldId="340"/>
            <ac:spMk id="794" creationId="{BFBC90C1-0AE6-4133-95C0-F1FA62A2152F}"/>
          </ac:spMkLst>
        </pc:spChg>
        <pc:spChg chg="mod">
          <ac:chgData name="Buse Baltacıoglu" userId="3b4b8ff671b401d0" providerId="LiveId" clId="{FE82FC42-15B9-4D7E-996B-8BCFF5EC3383}" dt="2022-12-15T14:37:49.297" v="845" actId="207"/>
          <ac:spMkLst>
            <pc:docMk/>
            <pc:sldMk cId="1301141218" sldId="340"/>
            <ac:spMk id="795" creationId="{8E308B1F-B0D2-4A87-8AE7-5B58B824944A}"/>
          </ac:spMkLst>
        </pc:spChg>
        <pc:spChg chg="mod">
          <ac:chgData name="Buse Baltacıoglu" userId="3b4b8ff671b401d0" providerId="LiveId" clId="{FE82FC42-15B9-4D7E-996B-8BCFF5EC3383}" dt="2022-12-15T14:37:49.297" v="845" actId="207"/>
          <ac:spMkLst>
            <pc:docMk/>
            <pc:sldMk cId="1301141218" sldId="340"/>
            <ac:spMk id="796" creationId="{D91E015E-0272-4334-9773-03D043747BAE}"/>
          </ac:spMkLst>
        </pc:spChg>
        <pc:spChg chg="mod">
          <ac:chgData name="Buse Baltacıoglu" userId="3b4b8ff671b401d0" providerId="LiveId" clId="{FE82FC42-15B9-4D7E-996B-8BCFF5EC3383}" dt="2022-12-15T14:37:49.297" v="845" actId="207"/>
          <ac:spMkLst>
            <pc:docMk/>
            <pc:sldMk cId="1301141218" sldId="340"/>
            <ac:spMk id="797" creationId="{3F28E8BA-5219-4613-B892-2E1CBAF7CE24}"/>
          </ac:spMkLst>
        </pc:spChg>
        <pc:spChg chg="mod">
          <ac:chgData name="Buse Baltacıoglu" userId="3b4b8ff671b401d0" providerId="LiveId" clId="{FE82FC42-15B9-4D7E-996B-8BCFF5EC3383}" dt="2022-12-15T14:37:49.297" v="845" actId="207"/>
          <ac:spMkLst>
            <pc:docMk/>
            <pc:sldMk cId="1301141218" sldId="340"/>
            <ac:spMk id="798" creationId="{9449F8EA-81BF-4076-9271-49B88F941DA1}"/>
          </ac:spMkLst>
        </pc:spChg>
        <pc:spChg chg="mod">
          <ac:chgData name="Buse Baltacıoglu" userId="3b4b8ff671b401d0" providerId="LiveId" clId="{FE82FC42-15B9-4D7E-996B-8BCFF5EC3383}" dt="2022-12-15T14:37:49.297" v="845" actId="207"/>
          <ac:spMkLst>
            <pc:docMk/>
            <pc:sldMk cId="1301141218" sldId="340"/>
            <ac:spMk id="799" creationId="{E39BD15E-8B64-4636-B5B9-51F40A8C64EC}"/>
          </ac:spMkLst>
        </pc:spChg>
        <pc:spChg chg="mod">
          <ac:chgData name="Buse Baltacıoglu" userId="3b4b8ff671b401d0" providerId="LiveId" clId="{FE82FC42-15B9-4D7E-996B-8BCFF5EC3383}" dt="2022-12-15T14:37:49.297" v="845" actId="207"/>
          <ac:spMkLst>
            <pc:docMk/>
            <pc:sldMk cId="1301141218" sldId="340"/>
            <ac:spMk id="800" creationId="{1D75BA18-37DC-4562-BDB2-D1722A9D0536}"/>
          </ac:spMkLst>
        </pc:spChg>
        <pc:spChg chg="mod">
          <ac:chgData name="Buse Baltacıoglu" userId="3b4b8ff671b401d0" providerId="LiveId" clId="{FE82FC42-15B9-4D7E-996B-8BCFF5EC3383}" dt="2022-12-15T14:37:49.297" v="845" actId="207"/>
          <ac:spMkLst>
            <pc:docMk/>
            <pc:sldMk cId="1301141218" sldId="340"/>
            <ac:spMk id="801" creationId="{8ECD905E-71E6-4492-940B-6D7AD8320380}"/>
          </ac:spMkLst>
        </pc:spChg>
        <pc:spChg chg="mod">
          <ac:chgData name="Buse Baltacıoglu" userId="3b4b8ff671b401d0" providerId="LiveId" clId="{FE82FC42-15B9-4D7E-996B-8BCFF5EC3383}" dt="2022-12-15T14:37:49.297" v="845" actId="207"/>
          <ac:spMkLst>
            <pc:docMk/>
            <pc:sldMk cId="1301141218" sldId="340"/>
            <ac:spMk id="802" creationId="{748F291B-96F5-4DD8-A453-A120098DCEEB}"/>
          </ac:spMkLst>
        </pc:spChg>
        <pc:spChg chg="mod">
          <ac:chgData name="Buse Baltacıoglu" userId="3b4b8ff671b401d0" providerId="LiveId" clId="{FE82FC42-15B9-4D7E-996B-8BCFF5EC3383}" dt="2022-12-15T14:37:49.297" v="845" actId="207"/>
          <ac:spMkLst>
            <pc:docMk/>
            <pc:sldMk cId="1301141218" sldId="340"/>
            <ac:spMk id="803" creationId="{6C2A569D-A296-42D2-926C-26235E58CE93}"/>
          </ac:spMkLst>
        </pc:spChg>
        <pc:spChg chg="mod">
          <ac:chgData name="Buse Baltacıoglu" userId="3b4b8ff671b401d0" providerId="LiveId" clId="{FE82FC42-15B9-4D7E-996B-8BCFF5EC3383}" dt="2022-12-15T14:37:49.297" v="845" actId="207"/>
          <ac:spMkLst>
            <pc:docMk/>
            <pc:sldMk cId="1301141218" sldId="340"/>
            <ac:spMk id="814" creationId="{62A62729-ABA0-4C00-9F60-F40A073C2A85}"/>
          </ac:spMkLst>
        </pc:spChg>
        <pc:spChg chg="mod">
          <ac:chgData name="Buse Baltacıoglu" userId="3b4b8ff671b401d0" providerId="LiveId" clId="{FE82FC42-15B9-4D7E-996B-8BCFF5EC3383}" dt="2022-12-15T14:37:49.297" v="845" actId="207"/>
          <ac:spMkLst>
            <pc:docMk/>
            <pc:sldMk cId="1301141218" sldId="340"/>
            <ac:spMk id="824" creationId="{FCFA9ED1-5B84-443C-8889-71ACC59C26F8}"/>
          </ac:spMkLst>
        </pc:spChg>
        <pc:spChg chg="mod">
          <ac:chgData name="Buse Baltacıoglu" userId="3b4b8ff671b401d0" providerId="LiveId" clId="{FE82FC42-15B9-4D7E-996B-8BCFF5EC3383}" dt="2022-12-15T14:37:49.297" v="845" actId="207"/>
          <ac:spMkLst>
            <pc:docMk/>
            <pc:sldMk cId="1301141218" sldId="340"/>
            <ac:spMk id="825" creationId="{07F57CD9-2DE9-4E15-8EF1-420299D60934}"/>
          </ac:spMkLst>
        </pc:spChg>
        <pc:spChg chg="mod">
          <ac:chgData name="Buse Baltacıoglu" userId="3b4b8ff671b401d0" providerId="LiveId" clId="{FE82FC42-15B9-4D7E-996B-8BCFF5EC3383}" dt="2022-12-15T14:37:49.297" v="845" actId="207"/>
          <ac:spMkLst>
            <pc:docMk/>
            <pc:sldMk cId="1301141218" sldId="340"/>
            <ac:spMk id="826" creationId="{6F52770B-AA37-4FCC-BD05-67F4CBA07323}"/>
          </ac:spMkLst>
        </pc:spChg>
        <pc:spChg chg="mod">
          <ac:chgData name="Buse Baltacıoglu" userId="3b4b8ff671b401d0" providerId="LiveId" clId="{FE82FC42-15B9-4D7E-996B-8BCFF5EC3383}" dt="2022-12-15T14:37:49.297" v="845" actId="207"/>
          <ac:spMkLst>
            <pc:docMk/>
            <pc:sldMk cId="1301141218" sldId="340"/>
            <ac:spMk id="827" creationId="{10D16C6E-E8DE-4D36-9E55-23347DFC8D97}"/>
          </ac:spMkLst>
        </pc:spChg>
        <pc:spChg chg="mod">
          <ac:chgData name="Buse Baltacıoglu" userId="3b4b8ff671b401d0" providerId="LiveId" clId="{FE82FC42-15B9-4D7E-996B-8BCFF5EC3383}" dt="2022-12-15T14:37:49.297" v="845" actId="207"/>
          <ac:spMkLst>
            <pc:docMk/>
            <pc:sldMk cId="1301141218" sldId="340"/>
            <ac:spMk id="828" creationId="{A4B88678-78E0-4F6A-AE97-7EBA5892EF0F}"/>
          </ac:spMkLst>
        </pc:spChg>
        <pc:spChg chg="mod">
          <ac:chgData name="Buse Baltacıoglu" userId="3b4b8ff671b401d0" providerId="LiveId" clId="{FE82FC42-15B9-4D7E-996B-8BCFF5EC3383}" dt="2022-12-15T14:37:49.297" v="845" actId="207"/>
          <ac:spMkLst>
            <pc:docMk/>
            <pc:sldMk cId="1301141218" sldId="340"/>
            <ac:spMk id="829" creationId="{EB2E105D-BDBD-4E33-8DAE-659E09940106}"/>
          </ac:spMkLst>
        </pc:spChg>
        <pc:spChg chg="mod">
          <ac:chgData name="Buse Baltacıoglu" userId="3b4b8ff671b401d0" providerId="LiveId" clId="{FE82FC42-15B9-4D7E-996B-8BCFF5EC3383}" dt="2022-12-15T14:37:49.297" v="845" actId="207"/>
          <ac:spMkLst>
            <pc:docMk/>
            <pc:sldMk cId="1301141218" sldId="340"/>
            <ac:spMk id="830" creationId="{F553E4FE-3893-4445-8187-037B1EAA2A83}"/>
          </ac:spMkLst>
        </pc:spChg>
        <pc:spChg chg="mod">
          <ac:chgData name="Buse Baltacıoglu" userId="3b4b8ff671b401d0" providerId="LiveId" clId="{FE82FC42-15B9-4D7E-996B-8BCFF5EC3383}" dt="2022-12-15T14:37:49.297" v="845" actId="207"/>
          <ac:spMkLst>
            <pc:docMk/>
            <pc:sldMk cId="1301141218" sldId="340"/>
            <ac:spMk id="831" creationId="{D22BC8E7-E66A-4D25-B445-9C231533F22D}"/>
          </ac:spMkLst>
        </pc:spChg>
        <pc:spChg chg="mod">
          <ac:chgData name="Buse Baltacıoglu" userId="3b4b8ff671b401d0" providerId="LiveId" clId="{FE82FC42-15B9-4D7E-996B-8BCFF5EC3383}" dt="2022-12-15T14:37:49.297" v="845" actId="207"/>
          <ac:spMkLst>
            <pc:docMk/>
            <pc:sldMk cId="1301141218" sldId="340"/>
            <ac:spMk id="832" creationId="{065313EC-7CC3-4427-B14B-464033655D92}"/>
          </ac:spMkLst>
        </pc:spChg>
        <pc:spChg chg="mod">
          <ac:chgData name="Buse Baltacıoglu" userId="3b4b8ff671b401d0" providerId="LiveId" clId="{FE82FC42-15B9-4D7E-996B-8BCFF5EC3383}" dt="2022-12-15T14:37:49.297" v="845" actId="207"/>
          <ac:spMkLst>
            <pc:docMk/>
            <pc:sldMk cId="1301141218" sldId="340"/>
            <ac:spMk id="833" creationId="{DC9F516F-6426-494F-A48A-BEDB8A79D4FE}"/>
          </ac:spMkLst>
        </pc:spChg>
        <pc:spChg chg="mod">
          <ac:chgData name="Buse Baltacıoglu" userId="3b4b8ff671b401d0" providerId="LiveId" clId="{FE82FC42-15B9-4D7E-996B-8BCFF5EC3383}" dt="2022-12-15T14:37:49.297" v="845" actId="207"/>
          <ac:spMkLst>
            <pc:docMk/>
            <pc:sldMk cId="1301141218" sldId="340"/>
            <ac:spMk id="834" creationId="{5061673D-0D0B-4933-86C1-69446F2A2088}"/>
          </ac:spMkLst>
        </pc:spChg>
        <pc:spChg chg="mod">
          <ac:chgData name="Buse Baltacıoglu" userId="3b4b8ff671b401d0" providerId="LiveId" clId="{FE82FC42-15B9-4D7E-996B-8BCFF5EC3383}" dt="2022-12-15T14:37:49.297" v="845" actId="207"/>
          <ac:spMkLst>
            <pc:docMk/>
            <pc:sldMk cId="1301141218" sldId="340"/>
            <ac:spMk id="835" creationId="{7008932B-166A-4E75-97FE-48AA890DC5D4}"/>
          </ac:spMkLst>
        </pc:spChg>
        <pc:spChg chg="mod">
          <ac:chgData name="Buse Baltacıoglu" userId="3b4b8ff671b401d0" providerId="LiveId" clId="{FE82FC42-15B9-4D7E-996B-8BCFF5EC3383}" dt="2022-12-15T14:37:49.297" v="845" actId="207"/>
          <ac:spMkLst>
            <pc:docMk/>
            <pc:sldMk cId="1301141218" sldId="340"/>
            <ac:spMk id="839" creationId="{A5FA70E6-AEB7-43BD-BB6C-DAA8C3523F03}"/>
          </ac:spMkLst>
        </pc:spChg>
        <pc:spChg chg="mod">
          <ac:chgData name="Buse Baltacıoglu" userId="3b4b8ff671b401d0" providerId="LiveId" clId="{FE82FC42-15B9-4D7E-996B-8BCFF5EC3383}" dt="2022-12-15T14:37:49.297" v="845" actId="207"/>
          <ac:spMkLst>
            <pc:docMk/>
            <pc:sldMk cId="1301141218" sldId="340"/>
            <ac:spMk id="840" creationId="{6B9CE9B5-C19F-4C4B-924F-FA09821618B2}"/>
          </ac:spMkLst>
        </pc:spChg>
        <pc:spChg chg="mod">
          <ac:chgData name="Buse Baltacıoglu" userId="3b4b8ff671b401d0" providerId="LiveId" clId="{FE82FC42-15B9-4D7E-996B-8BCFF5EC3383}" dt="2022-12-15T14:37:49.297" v="845" actId="207"/>
          <ac:spMkLst>
            <pc:docMk/>
            <pc:sldMk cId="1301141218" sldId="340"/>
            <ac:spMk id="841" creationId="{81094B1F-CC97-4EC5-BB44-87C33B9BDF69}"/>
          </ac:spMkLst>
        </pc:spChg>
        <pc:spChg chg="mod">
          <ac:chgData name="Buse Baltacıoglu" userId="3b4b8ff671b401d0" providerId="LiveId" clId="{FE82FC42-15B9-4D7E-996B-8BCFF5EC3383}" dt="2022-12-15T14:37:49.297" v="845" actId="207"/>
          <ac:spMkLst>
            <pc:docMk/>
            <pc:sldMk cId="1301141218" sldId="340"/>
            <ac:spMk id="842" creationId="{4DC24EE9-5DDB-44B1-B62D-B999C3FAEE5C}"/>
          </ac:spMkLst>
        </pc:spChg>
        <pc:spChg chg="mod">
          <ac:chgData name="Buse Baltacıoglu" userId="3b4b8ff671b401d0" providerId="LiveId" clId="{FE82FC42-15B9-4D7E-996B-8BCFF5EC3383}" dt="2022-12-15T14:37:49.297" v="845" actId="207"/>
          <ac:spMkLst>
            <pc:docMk/>
            <pc:sldMk cId="1301141218" sldId="340"/>
            <ac:spMk id="843" creationId="{8A6E92CC-6DE2-46F1-8A4B-488B024ED258}"/>
          </ac:spMkLst>
        </pc:spChg>
        <pc:spChg chg="mod">
          <ac:chgData name="Buse Baltacıoglu" userId="3b4b8ff671b401d0" providerId="LiveId" clId="{FE82FC42-15B9-4D7E-996B-8BCFF5EC3383}" dt="2022-12-15T14:37:49.297" v="845" actId="207"/>
          <ac:spMkLst>
            <pc:docMk/>
            <pc:sldMk cId="1301141218" sldId="340"/>
            <ac:spMk id="844" creationId="{DAF0F22B-A107-4215-94F6-D91107FE2353}"/>
          </ac:spMkLst>
        </pc:spChg>
        <pc:spChg chg="mod">
          <ac:chgData name="Buse Baltacıoglu" userId="3b4b8ff671b401d0" providerId="LiveId" clId="{FE82FC42-15B9-4D7E-996B-8BCFF5EC3383}" dt="2022-12-15T14:37:49.297" v="845" actId="207"/>
          <ac:spMkLst>
            <pc:docMk/>
            <pc:sldMk cId="1301141218" sldId="340"/>
            <ac:spMk id="845" creationId="{F1B7254E-C35F-4F3E-A8DF-5FBDA95DCE1E}"/>
          </ac:spMkLst>
        </pc:spChg>
        <pc:spChg chg="mod">
          <ac:chgData name="Buse Baltacıoglu" userId="3b4b8ff671b401d0" providerId="LiveId" clId="{FE82FC42-15B9-4D7E-996B-8BCFF5EC3383}" dt="2022-12-15T14:37:49.297" v="845" actId="207"/>
          <ac:spMkLst>
            <pc:docMk/>
            <pc:sldMk cId="1301141218" sldId="340"/>
            <ac:spMk id="846" creationId="{6AFD9F2C-6837-4EE7-8E87-2D76B321BE47}"/>
          </ac:spMkLst>
        </pc:spChg>
        <pc:spChg chg="mod">
          <ac:chgData name="Buse Baltacıoglu" userId="3b4b8ff671b401d0" providerId="LiveId" clId="{FE82FC42-15B9-4D7E-996B-8BCFF5EC3383}" dt="2022-12-15T14:37:49.297" v="845" actId="207"/>
          <ac:spMkLst>
            <pc:docMk/>
            <pc:sldMk cId="1301141218" sldId="340"/>
            <ac:spMk id="847" creationId="{6B324961-3A56-4FCF-AFA0-4AA0A50C3858}"/>
          </ac:spMkLst>
        </pc:spChg>
        <pc:spChg chg="mod">
          <ac:chgData name="Buse Baltacıoglu" userId="3b4b8ff671b401d0" providerId="LiveId" clId="{FE82FC42-15B9-4D7E-996B-8BCFF5EC3383}" dt="2022-12-15T14:37:49.297" v="845" actId="207"/>
          <ac:spMkLst>
            <pc:docMk/>
            <pc:sldMk cId="1301141218" sldId="340"/>
            <ac:spMk id="848" creationId="{070861EC-8ED2-4B75-8C28-A80496A220CC}"/>
          </ac:spMkLst>
        </pc:spChg>
        <pc:spChg chg="mod">
          <ac:chgData name="Buse Baltacıoglu" userId="3b4b8ff671b401d0" providerId="LiveId" clId="{FE82FC42-15B9-4D7E-996B-8BCFF5EC3383}" dt="2022-12-15T14:37:49.297" v="845" actId="207"/>
          <ac:spMkLst>
            <pc:docMk/>
            <pc:sldMk cId="1301141218" sldId="340"/>
            <ac:spMk id="849" creationId="{92936E0E-F1DC-46DF-B5B1-4952C4D2A40D}"/>
          </ac:spMkLst>
        </pc:spChg>
        <pc:spChg chg="mod">
          <ac:chgData name="Buse Baltacıoglu" userId="3b4b8ff671b401d0" providerId="LiveId" clId="{FE82FC42-15B9-4D7E-996B-8BCFF5EC3383}" dt="2022-12-15T14:37:49.297" v="845" actId="207"/>
          <ac:spMkLst>
            <pc:docMk/>
            <pc:sldMk cId="1301141218" sldId="340"/>
            <ac:spMk id="850" creationId="{8427EBDA-47F1-4FF3-BE38-76E31758AFAD}"/>
          </ac:spMkLst>
        </pc:spChg>
        <pc:spChg chg="mod">
          <ac:chgData name="Buse Baltacıoglu" userId="3b4b8ff671b401d0" providerId="LiveId" clId="{FE82FC42-15B9-4D7E-996B-8BCFF5EC3383}" dt="2022-12-15T14:37:49.297" v="845" actId="207"/>
          <ac:spMkLst>
            <pc:docMk/>
            <pc:sldMk cId="1301141218" sldId="340"/>
            <ac:spMk id="854" creationId="{3F120396-633A-4E03-9760-E1D0F62EEFD1}"/>
          </ac:spMkLst>
        </pc:spChg>
        <pc:spChg chg="mod">
          <ac:chgData name="Buse Baltacıoglu" userId="3b4b8ff671b401d0" providerId="LiveId" clId="{FE82FC42-15B9-4D7E-996B-8BCFF5EC3383}" dt="2022-12-15T14:37:49.297" v="845" actId="207"/>
          <ac:spMkLst>
            <pc:docMk/>
            <pc:sldMk cId="1301141218" sldId="340"/>
            <ac:spMk id="855" creationId="{50006913-CE06-4B0D-A15F-3866E7B9F254}"/>
          </ac:spMkLst>
        </pc:spChg>
        <pc:spChg chg="mod">
          <ac:chgData name="Buse Baltacıoglu" userId="3b4b8ff671b401d0" providerId="LiveId" clId="{FE82FC42-15B9-4D7E-996B-8BCFF5EC3383}" dt="2022-12-15T14:37:49.297" v="845" actId="207"/>
          <ac:spMkLst>
            <pc:docMk/>
            <pc:sldMk cId="1301141218" sldId="340"/>
            <ac:spMk id="856" creationId="{77EC0CA3-2D50-4CE8-8DFB-C14BE03FE6D4}"/>
          </ac:spMkLst>
        </pc:spChg>
        <pc:spChg chg="mod">
          <ac:chgData name="Buse Baltacıoglu" userId="3b4b8ff671b401d0" providerId="LiveId" clId="{FE82FC42-15B9-4D7E-996B-8BCFF5EC3383}" dt="2022-12-15T14:37:49.297" v="845" actId="207"/>
          <ac:spMkLst>
            <pc:docMk/>
            <pc:sldMk cId="1301141218" sldId="340"/>
            <ac:spMk id="857" creationId="{3E620F07-1075-4D98-B716-F24A522F390C}"/>
          </ac:spMkLst>
        </pc:spChg>
        <pc:spChg chg="mod">
          <ac:chgData name="Buse Baltacıoglu" userId="3b4b8ff671b401d0" providerId="LiveId" clId="{FE82FC42-15B9-4D7E-996B-8BCFF5EC3383}" dt="2022-12-15T14:37:49.297" v="845" actId="207"/>
          <ac:spMkLst>
            <pc:docMk/>
            <pc:sldMk cId="1301141218" sldId="340"/>
            <ac:spMk id="858" creationId="{88AB0ABD-00FA-4E64-9570-D0676CBADF76}"/>
          </ac:spMkLst>
        </pc:spChg>
        <pc:spChg chg="mod">
          <ac:chgData name="Buse Baltacıoglu" userId="3b4b8ff671b401d0" providerId="LiveId" clId="{FE82FC42-15B9-4D7E-996B-8BCFF5EC3383}" dt="2022-12-15T14:37:49.297" v="845" actId="207"/>
          <ac:spMkLst>
            <pc:docMk/>
            <pc:sldMk cId="1301141218" sldId="340"/>
            <ac:spMk id="859" creationId="{39E0997E-AE77-4BD1-ADA8-2064307EF90B}"/>
          </ac:spMkLst>
        </pc:spChg>
        <pc:spChg chg="mod">
          <ac:chgData name="Buse Baltacıoglu" userId="3b4b8ff671b401d0" providerId="LiveId" clId="{FE82FC42-15B9-4D7E-996B-8BCFF5EC3383}" dt="2022-12-15T14:37:49.297" v="845" actId="207"/>
          <ac:spMkLst>
            <pc:docMk/>
            <pc:sldMk cId="1301141218" sldId="340"/>
            <ac:spMk id="860" creationId="{C1E616FF-E6F8-4CB2-A22D-781704EF12D1}"/>
          </ac:spMkLst>
        </pc:spChg>
        <pc:spChg chg="mod">
          <ac:chgData name="Buse Baltacıoglu" userId="3b4b8ff671b401d0" providerId="LiveId" clId="{FE82FC42-15B9-4D7E-996B-8BCFF5EC3383}" dt="2022-12-15T14:37:49.297" v="845" actId="207"/>
          <ac:spMkLst>
            <pc:docMk/>
            <pc:sldMk cId="1301141218" sldId="340"/>
            <ac:spMk id="861" creationId="{703A5CC4-629F-4EEC-BF74-C0EDDFD98B51}"/>
          </ac:spMkLst>
        </pc:spChg>
        <pc:spChg chg="mod">
          <ac:chgData name="Buse Baltacıoglu" userId="3b4b8ff671b401d0" providerId="LiveId" clId="{FE82FC42-15B9-4D7E-996B-8BCFF5EC3383}" dt="2022-12-15T14:37:49.297" v="845" actId="207"/>
          <ac:spMkLst>
            <pc:docMk/>
            <pc:sldMk cId="1301141218" sldId="340"/>
            <ac:spMk id="862" creationId="{40CCFCCC-519F-4B43-AADF-D1581559D46B}"/>
          </ac:spMkLst>
        </pc:spChg>
        <pc:spChg chg="mod">
          <ac:chgData name="Buse Baltacıoglu" userId="3b4b8ff671b401d0" providerId="LiveId" clId="{FE82FC42-15B9-4D7E-996B-8BCFF5EC3383}" dt="2022-12-15T14:37:49.297" v="845" actId="207"/>
          <ac:spMkLst>
            <pc:docMk/>
            <pc:sldMk cId="1301141218" sldId="340"/>
            <ac:spMk id="863" creationId="{4DABC375-681E-4B00-962A-849EBC0EDE57}"/>
          </ac:spMkLst>
        </pc:spChg>
        <pc:spChg chg="mod">
          <ac:chgData name="Buse Baltacıoglu" userId="3b4b8ff671b401d0" providerId="LiveId" clId="{FE82FC42-15B9-4D7E-996B-8BCFF5EC3383}" dt="2022-12-15T14:37:49.297" v="845" actId="207"/>
          <ac:spMkLst>
            <pc:docMk/>
            <pc:sldMk cId="1301141218" sldId="340"/>
            <ac:spMk id="864" creationId="{C4369A8E-278A-4E05-8A6E-702933EEFDB7}"/>
          </ac:spMkLst>
        </pc:spChg>
        <pc:spChg chg="mod">
          <ac:chgData name="Buse Baltacıoglu" userId="3b4b8ff671b401d0" providerId="LiveId" clId="{FE82FC42-15B9-4D7E-996B-8BCFF5EC3383}" dt="2022-12-15T14:37:49.297" v="845" actId="207"/>
          <ac:spMkLst>
            <pc:docMk/>
            <pc:sldMk cId="1301141218" sldId="340"/>
            <ac:spMk id="865" creationId="{A3039D63-FF98-4BC9-B6C7-4538ED060B8A}"/>
          </ac:spMkLst>
        </pc:spChg>
        <pc:spChg chg="mod">
          <ac:chgData name="Buse Baltacıoglu" userId="3b4b8ff671b401d0" providerId="LiveId" clId="{FE82FC42-15B9-4D7E-996B-8BCFF5EC3383}" dt="2022-12-15T15:02:37.362" v="1059" actId="1076"/>
          <ac:spMkLst>
            <pc:docMk/>
            <pc:sldMk cId="1301141218" sldId="340"/>
            <ac:spMk id="1578" creationId="{F0E8DDD4-0704-463A-A594-5350C54E702B}"/>
          </ac:spMkLst>
        </pc:spChg>
        <pc:spChg chg="mod">
          <ac:chgData name="Buse Baltacıoglu" userId="3b4b8ff671b401d0" providerId="LiveId" clId="{FE82FC42-15B9-4D7E-996B-8BCFF5EC3383}" dt="2022-12-15T15:02:37.362" v="1059" actId="1076"/>
          <ac:spMkLst>
            <pc:docMk/>
            <pc:sldMk cId="1301141218" sldId="340"/>
            <ac:spMk id="1579" creationId="{634CEF4B-1DFD-4283-BA58-3D7AD1E47FB6}"/>
          </ac:spMkLst>
        </pc:spChg>
        <pc:spChg chg="mod">
          <ac:chgData name="Buse Baltacıoglu" userId="3b4b8ff671b401d0" providerId="LiveId" clId="{FE82FC42-15B9-4D7E-996B-8BCFF5EC3383}" dt="2022-12-15T15:02:37.362" v="1059" actId="1076"/>
          <ac:spMkLst>
            <pc:docMk/>
            <pc:sldMk cId="1301141218" sldId="340"/>
            <ac:spMk id="1580" creationId="{BCE0926A-3769-412D-AF88-4526F91F7A67}"/>
          </ac:spMkLst>
        </pc:spChg>
        <pc:spChg chg="mod">
          <ac:chgData name="Buse Baltacıoglu" userId="3b4b8ff671b401d0" providerId="LiveId" clId="{FE82FC42-15B9-4D7E-996B-8BCFF5EC3383}" dt="2022-12-15T15:02:37.362" v="1059" actId="1076"/>
          <ac:spMkLst>
            <pc:docMk/>
            <pc:sldMk cId="1301141218" sldId="340"/>
            <ac:spMk id="1581" creationId="{2027D48B-7A6D-4C1F-B92C-FFFBABB343BB}"/>
          </ac:spMkLst>
        </pc:spChg>
        <pc:spChg chg="mod">
          <ac:chgData name="Buse Baltacıoglu" userId="3b4b8ff671b401d0" providerId="LiveId" clId="{FE82FC42-15B9-4D7E-996B-8BCFF5EC3383}" dt="2022-12-15T15:02:37.362" v="1059" actId="1076"/>
          <ac:spMkLst>
            <pc:docMk/>
            <pc:sldMk cId="1301141218" sldId="340"/>
            <ac:spMk id="1582" creationId="{E79F10E1-1FF4-4AC3-8137-272D070407B8}"/>
          </ac:spMkLst>
        </pc:spChg>
        <pc:spChg chg="mod">
          <ac:chgData name="Buse Baltacıoglu" userId="3b4b8ff671b401d0" providerId="LiveId" clId="{FE82FC42-15B9-4D7E-996B-8BCFF5EC3383}" dt="2022-12-15T15:02:37.362" v="1059" actId="1076"/>
          <ac:spMkLst>
            <pc:docMk/>
            <pc:sldMk cId="1301141218" sldId="340"/>
            <ac:spMk id="1583" creationId="{917322A2-E008-41AC-847C-10DB310041E5}"/>
          </ac:spMkLst>
        </pc:spChg>
        <pc:spChg chg="mod">
          <ac:chgData name="Buse Baltacıoglu" userId="3b4b8ff671b401d0" providerId="LiveId" clId="{FE82FC42-15B9-4D7E-996B-8BCFF5EC3383}" dt="2022-12-15T15:02:37.362" v="1059" actId="1076"/>
          <ac:spMkLst>
            <pc:docMk/>
            <pc:sldMk cId="1301141218" sldId="340"/>
            <ac:spMk id="1584" creationId="{1034A4C9-649D-402E-B5B7-9109A81A4A35}"/>
          </ac:spMkLst>
        </pc:spChg>
        <pc:spChg chg="mod">
          <ac:chgData name="Buse Baltacıoglu" userId="3b4b8ff671b401d0" providerId="LiveId" clId="{FE82FC42-15B9-4D7E-996B-8BCFF5EC3383}" dt="2022-12-15T15:02:37.362" v="1059" actId="1076"/>
          <ac:spMkLst>
            <pc:docMk/>
            <pc:sldMk cId="1301141218" sldId="340"/>
            <ac:spMk id="1585" creationId="{FB0248B7-0D8D-48BC-B0D2-CD0AFCFB48D9}"/>
          </ac:spMkLst>
        </pc:spChg>
        <pc:spChg chg="mod">
          <ac:chgData name="Buse Baltacıoglu" userId="3b4b8ff671b401d0" providerId="LiveId" clId="{FE82FC42-15B9-4D7E-996B-8BCFF5EC3383}" dt="2022-12-15T15:02:37.362" v="1059" actId="1076"/>
          <ac:spMkLst>
            <pc:docMk/>
            <pc:sldMk cId="1301141218" sldId="340"/>
            <ac:spMk id="1586" creationId="{EFECC6B9-5177-4BC9-97F8-955FB609BE91}"/>
          </ac:spMkLst>
        </pc:spChg>
        <pc:spChg chg="mod">
          <ac:chgData name="Buse Baltacıoglu" userId="3b4b8ff671b401d0" providerId="LiveId" clId="{FE82FC42-15B9-4D7E-996B-8BCFF5EC3383}" dt="2022-12-15T15:02:37.362" v="1059" actId="1076"/>
          <ac:spMkLst>
            <pc:docMk/>
            <pc:sldMk cId="1301141218" sldId="340"/>
            <ac:spMk id="1587" creationId="{0315FD50-DA80-45B9-9B96-21FDC3B8D23C}"/>
          </ac:spMkLst>
        </pc:spChg>
        <pc:spChg chg="mod">
          <ac:chgData name="Buse Baltacıoglu" userId="3b4b8ff671b401d0" providerId="LiveId" clId="{FE82FC42-15B9-4D7E-996B-8BCFF5EC3383}" dt="2022-12-15T15:02:37.362" v="1059" actId="1076"/>
          <ac:spMkLst>
            <pc:docMk/>
            <pc:sldMk cId="1301141218" sldId="340"/>
            <ac:spMk id="1588" creationId="{4D43282E-70A0-4EB2-9676-B449E1A90E15}"/>
          </ac:spMkLst>
        </pc:spChg>
        <pc:spChg chg="mod">
          <ac:chgData name="Buse Baltacıoglu" userId="3b4b8ff671b401d0" providerId="LiveId" clId="{FE82FC42-15B9-4D7E-996B-8BCFF5EC3383}" dt="2022-12-15T15:02:37.362" v="1059" actId="1076"/>
          <ac:spMkLst>
            <pc:docMk/>
            <pc:sldMk cId="1301141218" sldId="340"/>
            <ac:spMk id="1589" creationId="{C3B47FA6-0349-42E0-94B6-29C505BEAD63}"/>
          </ac:spMkLst>
        </pc:spChg>
        <pc:spChg chg="mod">
          <ac:chgData name="Buse Baltacıoglu" userId="3b4b8ff671b401d0" providerId="LiveId" clId="{FE82FC42-15B9-4D7E-996B-8BCFF5EC3383}" dt="2022-12-15T15:02:37.362" v="1059" actId="1076"/>
          <ac:spMkLst>
            <pc:docMk/>
            <pc:sldMk cId="1301141218" sldId="340"/>
            <ac:spMk id="1590" creationId="{244D1E02-C3E5-40D6-86CE-60D1F2663BC1}"/>
          </ac:spMkLst>
        </pc:spChg>
        <pc:spChg chg="mod">
          <ac:chgData name="Buse Baltacıoglu" userId="3b4b8ff671b401d0" providerId="LiveId" clId="{FE82FC42-15B9-4D7E-996B-8BCFF5EC3383}" dt="2022-12-15T15:02:37.362" v="1059" actId="1076"/>
          <ac:spMkLst>
            <pc:docMk/>
            <pc:sldMk cId="1301141218" sldId="340"/>
            <ac:spMk id="1591" creationId="{88B18F51-5BAE-474F-9A0E-9ACA5D1F4631}"/>
          </ac:spMkLst>
        </pc:spChg>
        <pc:spChg chg="mod">
          <ac:chgData name="Buse Baltacıoglu" userId="3b4b8ff671b401d0" providerId="LiveId" clId="{FE82FC42-15B9-4D7E-996B-8BCFF5EC3383}" dt="2022-12-15T15:02:37.362" v="1059" actId="1076"/>
          <ac:spMkLst>
            <pc:docMk/>
            <pc:sldMk cId="1301141218" sldId="340"/>
            <ac:spMk id="1592" creationId="{A566B030-316C-44CD-A932-2FF65EE9B3B0}"/>
          </ac:spMkLst>
        </pc:spChg>
        <pc:spChg chg="mod">
          <ac:chgData name="Buse Baltacıoglu" userId="3b4b8ff671b401d0" providerId="LiveId" clId="{FE82FC42-15B9-4D7E-996B-8BCFF5EC3383}" dt="2022-12-15T15:02:37.362" v="1059" actId="1076"/>
          <ac:spMkLst>
            <pc:docMk/>
            <pc:sldMk cId="1301141218" sldId="340"/>
            <ac:spMk id="1593" creationId="{C2917A82-8AF1-4E55-8A18-90209F541F97}"/>
          </ac:spMkLst>
        </pc:spChg>
        <pc:spChg chg="mod">
          <ac:chgData name="Buse Baltacıoglu" userId="3b4b8ff671b401d0" providerId="LiveId" clId="{FE82FC42-15B9-4D7E-996B-8BCFF5EC3383}" dt="2022-12-15T15:02:37.362" v="1059" actId="1076"/>
          <ac:spMkLst>
            <pc:docMk/>
            <pc:sldMk cId="1301141218" sldId="340"/>
            <ac:spMk id="1594" creationId="{EC717BFA-07C0-4596-8166-FDC45206FC3C}"/>
          </ac:spMkLst>
        </pc:spChg>
        <pc:spChg chg="mod">
          <ac:chgData name="Buse Baltacıoglu" userId="3b4b8ff671b401d0" providerId="LiveId" clId="{FE82FC42-15B9-4D7E-996B-8BCFF5EC3383}" dt="2022-12-15T15:02:37.362" v="1059" actId="1076"/>
          <ac:spMkLst>
            <pc:docMk/>
            <pc:sldMk cId="1301141218" sldId="340"/>
            <ac:spMk id="1595" creationId="{20898BCC-3756-493F-BB63-99A58AB79D3E}"/>
          </ac:spMkLst>
        </pc:spChg>
        <pc:spChg chg="mod">
          <ac:chgData name="Buse Baltacıoglu" userId="3b4b8ff671b401d0" providerId="LiveId" clId="{FE82FC42-15B9-4D7E-996B-8BCFF5EC3383}" dt="2022-12-15T15:02:37.362" v="1059" actId="1076"/>
          <ac:spMkLst>
            <pc:docMk/>
            <pc:sldMk cId="1301141218" sldId="340"/>
            <ac:spMk id="1596" creationId="{5307A975-AD89-4108-A453-2243EA3D878B}"/>
          </ac:spMkLst>
        </pc:spChg>
        <pc:spChg chg="mod">
          <ac:chgData name="Buse Baltacıoglu" userId="3b4b8ff671b401d0" providerId="LiveId" clId="{FE82FC42-15B9-4D7E-996B-8BCFF5EC3383}" dt="2022-12-15T15:02:37.362" v="1059" actId="1076"/>
          <ac:spMkLst>
            <pc:docMk/>
            <pc:sldMk cId="1301141218" sldId="340"/>
            <ac:spMk id="1597" creationId="{C1E82984-ACAD-4196-8864-B7517337494E}"/>
          </ac:spMkLst>
        </pc:spChg>
        <pc:grpChg chg="mod">
          <ac:chgData name="Buse Baltacıoglu" userId="3b4b8ff671b401d0" providerId="LiveId" clId="{FE82FC42-15B9-4D7E-996B-8BCFF5EC3383}" dt="2022-12-15T14:37:49.297" v="845" actId="207"/>
          <ac:grpSpMkLst>
            <pc:docMk/>
            <pc:sldMk cId="1301141218" sldId="340"/>
            <ac:grpSpMk id="22" creationId="{6A5BB86C-86FD-4334-BB52-47F95C0FFE44}"/>
          </ac:grpSpMkLst>
        </pc:grpChg>
        <pc:grpChg chg="mod">
          <ac:chgData name="Buse Baltacıoglu" userId="3b4b8ff671b401d0" providerId="LiveId" clId="{FE82FC42-15B9-4D7E-996B-8BCFF5EC3383}" dt="2022-12-15T14:37:49.297" v="845" actId="207"/>
          <ac:grpSpMkLst>
            <pc:docMk/>
            <pc:sldMk cId="1301141218" sldId="340"/>
            <ac:grpSpMk id="23" creationId="{232BC145-0228-46D4-A90E-D2B6D88212C3}"/>
          </ac:grpSpMkLst>
        </pc:grpChg>
        <pc:grpChg chg="mod">
          <ac:chgData name="Buse Baltacıoglu" userId="3b4b8ff671b401d0" providerId="LiveId" clId="{FE82FC42-15B9-4D7E-996B-8BCFF5EC3383}" dt="2022-12-15T14:37:49.297" v="845" actId="207"/>
          <ac:grpSpMkLst>
            <pc:docMk/>
            <pc:sldMk cId="1301141218" sldId="340"/>
            <ac:grpSpMk id="24" creationId="{3E172C4A-2776-4B16-A2B0-F57876AC2A01}"/>
          </ac:grpSpMkLst>
        </pc:grpChg>
        <pc:grpChg chg="mod">
          <ac:chgData name="Buse Baltacıoglu" userId="3b4b8ff671b401d0" providerId="LiveId" clId="{FE82FC42-15B9-4D7E-996B-8BCFF5EC3383}" dt="2022-12-15T14:37:49.297" v="845" actId="207"/>
          <ac:grpSpMkLst>
            <pc:docMk/>
            <pc:sldMk cId="1301141218" sldId="340"/>
            <ac:grpSpMk id="25" creationId="{1BDA27B2-F09F-4123-B67B-712FDD06B3F4}"/>
          </ac:grpSpMkLst>
        </pc:grpChg>
        <pc:grpChg chg="mod">
          <ac:chgData name="Buse Baltacıoglu" userId="3b4b8ff671b401d0" providerId="LiveId" clId="{FE82FC42-15B9-4D7E-996B-8BCFF5EC3383}" dt="2022-12-15T14:37:49.297" v="845" actId="207"/>
          <ac:grpSpMkLst>
            <pc:docMk/>
            <pc:sldMk cId="1301141218" sldId="340"/>
            <ac:grpSpMk id="26" creationId="{F36BF8A0-ADCA-4EF4-A5A8-BE8C46B26315}"/>
          </ac:grpSpMkLst>
        </pc:grpChg>
        <pc:grpChg chg="mod">
          <ac:chgData name="Buse Baltacıoglu" userId="3b4b8ff671b401d0" providerId="LiveId" clId="{FE82FC42-15B9-4D7E-996B-8BCFF5EC3383}" dt="2022-12-15T14:37:49.297" v="845" actId="207"/>
          <ac:grpSpMkLst>
            <pc:docMk/>
            <pc:sldMk cId="1301141218" sldId="340"/>
            <ac:grpSpMk id="27" creationId="{A4A09511-7F62-4863-A9DB-9F3CFE5A5FCF}"/>
          </ac:grpSpMkLst>
        </pc:grpChg>
        <pc:grpChg chg="mod">
          <ac:chgData name="Buse Baltacıoglu" userId="3b4b8ff671b401d0" providerId="LiveId" clId="{FE82FC42-15B9-4D7E-996B-8BCFF5EC3383}" dt="2022-12-15T14:37:49.297" v="845" actId="207"/>
          <ac:grpSpMkLst>
            <pc:docMk/>
            <pc:sldMk cId="1301141218" sldId="340"/>
            <ac:grpSpMk id="28" creationId="{4D416058-D9F6-4EC8-9996-EE0BFE6E5B8E}"/>
          </ac:grpSpMkLst>
        </pc:grpChg>
        <pc:grpChg chg="mod">
          <ac:chgData name="Buse Baltacıoglu" userId="3b4b8ff671b401d0" providerId="LiveId" clId="{FE82FC42-15B9-4D7E-996B-8BCFF5EC3383}" dt="2022-12-15T14:37:49.297" v="845" actId="207"/>
          <ac:grpSpMkLst>
            <pc:docMk/>
            <pc:sldMk cId="1301141218" sldId="340"/>
            <ac:grpSpMk id="29" creationId="{3D9B5546-8A98-4D17-BBF7-AC0D20522A00}"/>
          </ac:grpSpMkLst>
        </pc:grpChg>
        <pc:grpChg chg="mod">
          <ac:chgData name="Buse Baltacıoglu" userId="3b4b8ff671b401d0" providerId="LiveId" clId="{FE82FC42-15B9-4D7E-996B-8BCFF5EC3383}" dt="2022-12-15T14:37:49.297" v="845" actId="207"/>
          <ac:grpSpMkLst>
            <pc:docMk/>
            <pc:sldMk cId="1301141218" sldId="340"/>
            <ac:grpSpMk id="30" creationId="{C7B0D723-4E44-471D-9A7F-CDC1CFC7D827}"/>
          </ac:grpSpMkLst>
        </pc:grpChg>
        <pc:grpChg chg="mod">
          <ac:chgData name="Buse Baltacıoglu" userId="3b4b8ff671b401d0" providerId="LiveId" clId="{FE82FC42-15B9-4D7E-996B-8BCFF5EC3383}" dt="2022-12-15T14:37:49.297" v="845" actId="207"/>
          <ac:grpSpMkLst>
            <pc:docMk/>
            <pc:sldMk cId="1301141218" sldId="340"/>
            <ac:grpSpMk id="31" creationId="{ADE12AA6-A337-488B-AA3A-D773430E68AF}"/>
          </ac:grpSpMkLst>
        </pc:grpChg>
        <pc:grpChg chg="mod">
          <ac:chgData name="Buse Baltacıoglu" userId="3b4b8ff671b401d0" providerId="LiveId" clId="{FE82FC42-15B9-4D7E-996B-8BCFF5EC3383}" dt="2022-12-15T14:37:49.297" v="845" actId="207"/>
          <ac:grpSpMkLst>
            <pc:docMk/>
            <pc:sldMk cId="1301141218" sldId="340"/>
            <ac:grpSpMk id="32" creationId="{4BC54024-A920-427F-85AD-A88E661DD742}"/>
          </ac:grpSpMkLst>
        </pc:grpChg>
        <pc:grpChg chg="mod">
          <ac:chgData name="Buse Baltacıoglu" userId="3b4b8ff671b401d0" providerId="LiveId" clId="{FE82FC42-15B9-4D7E-996B-8BCFF5EC3383}" dt="2022-12-15T14:37:49.297" v="845" actId="207"/>
          <ac:grpSpMkLst>
            <pc:docMk/>
            <pc:sldMk cId="1301141218" sldId="340"/>
            <ac:grpSpMk id="33" creationId="{0B5F3462-3CB9-4F22-8174-4F36E1DFCE24}"/>
          </ac:grpSpMkLst>
        </pc:grpChg>
        <pc:grpChg chg="mod">
          <ac:chgData name="Buse Baltacıoglu" userId="3b4b8ff671b401d0" providerId="LiveId" clId="{FE82FC42-15B9-4D7E-996B-8BCFF5EC3383}" dt="2022-12-15T14:37:49.297" v="845" actId="207"/>
          <ac:grpSpMkLst>
            <pc:docMk/>
            <pc:sldMk cId="1301141218" sldId="340"/>
            <ac:grpSpMk id="34" creationId="{7591DB55-24FE-4C33-8EAB-82E5C6F69E9C}"/>
          </ac:grpSpMkLst>
        </pc:grpChg>
        <pc:grpChg chg="mod">
          <ac:chgData name="Buse Baltacıoglu" userId="3b4b8ff671b401d0" providerId="LiveId" clId="{FE82FC42-15B9-4D7E-996B-8BCFF5EC3383}" dt="2022-12-15T15:02:37.362" v="1059" actId="1076"/>
          <ac:grpSpMkLst>
            <pc:docMk/>
            <pc:sldMk cId="1301141218" sldId="340"/>
            <ac:grpSpMk id="1241" creationId="{9C14C266-0485-4588-AC83-33980A853E77}"/>
          </ac:grpSpMkLst>
        </pc:grpChg>
        <pc:cxnChg chg="mod">
          <ac:chgData name="Buse Baltacıoglu" userId="3b4b8ff671b401d0" providerId="LiveId" clId="{FE82FC42-15B9-4D7E-996B-8BCFF5EC3383}" dt="2022-12-15T14:37:49.297" v="845" actId="207"/>
          <ac:cxnSpMkLst>
            <pc:docMk/>
            <pc:sldMk cId="1301141218" sldId="340"/>
            <ac:cxnSpMk id="5" creationId="{96468DBE-88F1-42D5-A4B9-FCDEEF1CA854}"/>
          </ac:cxnSpMkLst>
        </pc:cxnChg>
        <pc:cxnChg chg="mod">
          <ac:chgData name="Buse Baltacıoglu" userId="3b4b8ff671b401d0" providerId="LiveId" clId="{FE82FC42-15B9-4D7E-996B-8BCFF5EC3383}" dt="2022-12-15T14:37:49.297" v="845" actId="207"/>
          <ac:cxnSpMkLst>
            <pc:docMk/>
            <pc:sldMk cId="1301141218" sldId="340"/>
            <ac:cxnSpMk id="13" creationId="{1199C7AF-272F-4601-8684-DEE5C5A3CE04}"/>
          </ac:cxnSpMkLst>
        </pc:cxnChg>
        <pc:cxnChg chg="mod">
          <ac:chgData name="Buse Baltacıoglu" userId="3b4b8ff671b401d0" providerId="LiveId" clId="{FE82FC42-15B9-4D7E-996B-8BCFF5EC3383}" dt="2022-12-15T14:37:49.297" v="845" actId="207"/>
          <ac:cxnSpMkLst>
            <pc:docMk/>
            <pc:sldMk cId="1301141218" sldId="340"/>
            <ac:cxnSpMk id="398" creationId="{28BAB20C-6CFC-4657-9524-11109EF8883C}"/>
          </ac:cxnSpMkLst>
        </pc:cxnChg>
        <pc:cxnChg chg="mod">
          <ac:chgData name="Buse Baltacıoglu" userId="3b4b8ff671b401d0" providerId="LiveId" clId="{FE82FC42-15B9-4D7E-996B-8BCFF5EC3383}" dt="2022-12-15T14:37:49.297" v="845" actId="207"/>
          <ac:cxnSpMkLst>
            <pc:docMk/>
            <pc:sldMk cId="1301141218" sldId="340"/>
            <ac:cxnSpMk id="413" creationId="{2A2B2B69-1E52-499D-BD89-BF68CE817F70}"/>
          </ac:cxnSpMkLst>
        </pc:cxnChg>
        <pc:cxnChg chg="mod">
          <ac:chgData name="Buse Baltacıoglu" userId="3b4b8ff671b401d0" providerId="LiveId" clId="{FE82FC42-15B9-4D7E-996B-8BCFF5EC3383}" dt="2022-12-15T14:37:49.297" v="845" actId="207"/>
          <ac:cxnSpMkLst>
            <pc:docMk/>
            <pc:sldMk cId="1301141218" sldId="340"/>
            <ac:cxnSpMk id="428" creationId="{8EEE016A-0162-43DD-8A95-D45F2AA7B8CB}"/>
          </ac:cxnSpMkLst>
        </pc:cxnChg>
        <pc:cxnChg chg="mod">
          <ac:chgData name="Buse Baltacıoglu" userId="3b4b8ff671b401d0" providerId="LiveId" clId="{FE82FC42-15B9-4D7E-996B-8BCFF5EC3383}" dt="2022-12-15T14:37:49.297" v="845" actId="207"/>
          <ac:cxnSpMkLst>
            <pc:docMk/>
            <pc:sldMk cId="1301141218" sldId="340"/>
            <ac:cxnSpMk id="443" creationId="{014648E2-D71B-464C-AE41-C7790F41B209}"/>
          </ac:cxnSpMkLst>
        </pc:cxnChg>
        <pc:cxnChg chg="mod">
          <ac:chgData name="Buse Baltacıoglu" userId="3b4b8ff671b401d0" providerId="LiveId" clId="{FE82FC42-15B9-4D7E-996B-8BCFF5EC3383}" dt="2022-12-15T14:37:49.297" v="845" actId="207"/>
          <ac:cxnSpMkLst>
            <pc:docMk/>
            <pc:sldMk cId="1301141218" sldId="340"/>
            <ac:cxnSpMk id="458" creationId="{17770F2D-BDB7-4918-B947-56730D27983E}"/>
          </ac:cxnSpMkLst>
        </pc:cxnChg>
        <pc:cxnChg chg="mod">
          <ac:chgData name="Buse Baltacıoglu" userId="3b4b8ff671b401d0" providerId="LiveId" clId="{FE82FC42-15B9-4D7E-996B-8BCFF5EC3383}" dt="2022-12-15T14:37:49.297" v="845" actId="207"/>
          <ac:cxnSpMkLst>
            <pc:docMk/>
            <pc:sldMk cId="1301141218" sldId="340"/>
            <ac:cxnSpMk id="473" creationId="{464E3107-AFE4-403A-97A6-5172D51F95E9}"/>
          </ac:cxnSpMkLst>
        </pc:cxnChg>
        <pc:cxnChg chg="mod">
          <ac:chgData name="Buse Baltacıoglu" userId="3b4b8ff671b401d0" providerId="LiveId" clId="{FE82FC42-15B9-4D7E-996B-8BCFF5EC3383}" dt="2022-12-15T14:37:49.297" v="845" actId="207"/>
          <ac:cxnSpMkLst>
            <pc:docMk/>
            <pc:sldMk cId="1301141218" sldId="340"/>
            <ac:cxnSpMk id="488" creationId="{BB3E31DF-C6E7-460E-AA7F-CB64E858D136}"/>
          </ac:cxnSpMkLst>
        </pc:cxnChg>
        <pc:cxnChg chg="mod">
          <ac:chgData name="Buse Baltacıoglu" userId="3b4b8ff671b401d0" providerId="LiveId" clId="{FE82FC42-15B9-4D7E-996B-8BCFF5EC3383}" dt="2022-12-15T14:37:49.297" v="845" actId="207"/>
          <ac:cxnSpMkLst>
            <pc:docMk/>
            <pc:sldMk cId="1301141218" sldId="340"/>
            <ac:cxnSpMk id="715" creationId="{B2DBF309-C070-4D46-A5C3-C05D2B5C191B}"/>
          </ac:cxnSpMkLst>
        </pc:cxnChg>
        <pc:cxnChg chg="mod">
          <ac:chgData name="Buse Baltacıoglu" userId="3b4b8ff671b401d0" providerId="LiveId" clId="{FE82FC42-15B9-4D7E-996B-8BCFF5EC3383}" dt="2022-12-15T14:37:49.297" v="845" actId="207"/>
          <ac:cxnSpMkLst>
            <pc:docMk/>
            <pc:sldMk cId="1301141218" sldId="340"/>
            <ac:cxnSpMk id="817" creationId="{432755D5-7EEF-4BC3-ACEE-2DA52FB8DE89}"/>
          </ac:cxnSpMkLst>
        </pc:cxnChg>
        <pc:cxnChg chg="mod">
          <ac:chgData name="Buse Baltacıoglu" userId="3b4b8ff671b401d0" providerId="LiveId" clId="{FE82FC42-15B9-4D7E-996B-8BCFF5EC3383}" dt="2022-12-15T14:37:49.297" v="845" actId="207"/>
          <ac:cxnSpMkLst>
            <pc:docMk/>
            <pc:sldMk cId="1301141218" sldId="340"/>
            <ac:cxnSpMk id="837" creationId="{0DB88496-F7E0-426A-8BED-55315E5916AB}"/>
          </ac:cxnSpMkLst>
        </pc:cxnChg>
        <pc:cxnChg chg="mod">
          <ac:chgData name="Buse Baltacıoglu" userId="3b4b8ff671b401d0" providerId="LiveId" clId="{FE82FC42-15B9-4D7E-996B-8BCFF5EC3383}" dt="2022-12-15T14:37:49.297" v="845" actId="207"/>
          <ac:cxnSpMkLst>
            <pc:docMk/>
            <pc:sldMk cId="1301141218" sldId="340"/>
            <ac:cxnSpMk id="852" creationId="{17C3FE09-F24F-41F8-A33C-F9B0D61E24B6}"/>
          </ac:cxnSpMkLst>
        </pc:cxnChg>
        <pc:cxnChg chg="mod">
          <ac:chgData name="Buse Baltacıoglu" userId="3b4b8ff671b401d0" providerId="LiveId" clId="{FE82FC42-15B9-4D7E-996B-8BCFF5EC3383}" dt="2022-12-15T14:37:49.297" v="845" actId="207"/>
          <ac:cxnSpMkLst>
            <pc:docMk/>
            <pc:sldMk cId="1301141218" sldId="340"/>
            <ac:cxnSpMk id="866" creationId="{3C03282E-7AFB-48BF-9FAB-2D54FB450A5F}"/>
          </ac:cxnSpMkLst>
        </pc:cxnChg>
        <pc:cxnChg chg="mod">
          <ac:chgData name="Buse Baltacıoglu" userId="3b4b8ff671b401d0" providerId="LiveId" clId="{FE82FC42-15B9-4D7E-996B-8BCFF5EC3383}" dt="2022-12-15T14:37:49.297" v="845" actId="207"/>
          <ac:cxnSpMkLst>
            <pc:docMk/>
            <pc:sldMk cId="1301141218" sldId="340"/>
            <ac:cxnSpMk id="867" creationId="{B06A36E0-E099-445B-8FD1-BC4B199FADD0}"/>
          </ac:cxnSpMkLst>
        </pc:cxnChg>
        <pc:cxnChg chg="mod">
          <ac:chgData name="Buse Baltacıoglu" userId="3b4b8ff671b401d0" providerId="LiveId" clId="{FE82FC42-15B9-4D7E-996B-8BCFF5EC3383}" dt="2022-12-15T14:37:49.297" v="845" actId="207"/>
          <ac:cxnSpMkLst>
            <pc:docMk/>
            <pc:sldMk cId="1301141218" sldId="340"/>
            <ac:cxnSpMk id="868" creationId="{FB590959-E943-45CB-84C4-AC49A622E0C5}"/>
          </ac:cxnSpMkLst>
        </pc:cxnChg>
        <pc:cxnChg chg="mod">
          <ac:chgData name="Buse Baltacıoglu" userId="3b4b8ff671b401d0" providerId="LiveId" clId="{FE82FC42-15B9-4D7E-996B-8BCFF5EC3383}" dt="2022-12-15T14:37:49.297" v="845" actId="207"/>
          <ac:cxnSpMkLst>
            <pc:docMk/>
            <pc:sldMk cId="1301141218" sldId="340"/>
            <ac:cxnSpMk id="869" creationId="{7A905706-08B2-49AC-97B7-A3BCD344D075}"/>
          </ac:cxnSpMkLst>
        </pc:cxnChg>
        <pc:cxnChg chg="mod">
          <ac:chgData name="Buse Baltacıoglu" userId="3b4b8ff671b401d0" providerId="LiveId" clId="{FE82FC42-15B9-4D7E-996B-8BCFF5EC3383}" dt="2022-12-15T14:37:49.297" v="845" actId="207"/>
          <ac:cxnSpMkLst>
            <pc:docMk/>
            <pc:sldMk cId="1301141218" sldId="340"/>
            <ac:cxnSpMk id="870" creationId="{CAB13132-995B-4AD2-A19A-C843B358B6D6}"/>
          </ac:cxnSpMkLst>
        </pc:cxnChg>
        <pc:cxnChg chg="mod">
          <ac:chgData name="Buse Baltacıoglu" userId="3b4b8ff671b401d0" providerId="LiveId" clId="{FE82FC42-15B9-4D7E-996B-8BCFF5EC3383}" dt="2022-12-15T14:37:49.297" v="845" actId="207"/>
          <ac:cxnSpMkLst>
            <pc:docMk/>
            <pc:sldMk cId="1301141218" sldId="340"/>
            <ac:cxnSpMk id="871" creationId="{54BC553C-044C-401F-B1F0-B8FFCDE94259}"/>
          </ac:cxnSpMkLst>
        </pc:cxnChg>
        <pc:cxnChg chg="mod">
          <ac:chgData name="Buse Baltacıoglu" userId="3b4b8ff671b401d0" providerId="LiveId" clId="{FE82FC42-15B9-4D7E-996B-8BCFF5EC3383}" dt="2022-12-15T14:37:49.297" v="845" actId="207"/>
          <ac:cxnSpMkLst>
            <pc:docMk/>
            <pc:sldMk cId="1301141218" sldId="340"/>
            <ac:cxnSpMk id="872" creationId="{602B5A9B-EAA8-413A-93CD-6E621AC2E269}"/>
          </ac:cxnSpMkLst>
        </pc:cxnChg>
        <pc:cxnChg chg="mod">
          <ac:chgData name="Buse Baltacıoglu" userId="3b4b8ff671b401d0" providerId="LiveId" clId="{FE82FC42-15B9-4D7E-996B-8BCFF5EC3383}" dt="2022-12-15T14:37:49.297" v="845" actId="207"/>
          <ac:cxnSpMkLst>
            <pc:docMk/>
            <pc:sldMk cId="1301141218" sldId="340"/>
            <ac:cxnSpMk id="873" creationId="{0AD3DA7B-B9B6-4615-AF8E-233EB313440F}"/>
          </ac:cxnSpMkLst>
        </pc:cxnChg>
        <pc:cxnChg chg="mod">
          <ac:chgData name="Buse Baltacıoglu" userId="3b4b8ff671b401d0" providerId="LiveId" clId="{FE82FC42-15B9-4D7E-996B-8BCFF5EC3383}" dt="2022-12-15T14:37:49.297" v="845" actId="207"/>
          <ac:cxnSpMkLst>
            <pc:docMk/>
            <pc:sldMk cId="1301141218" sldId="340"/>
            <ac:cxnSpMk id="874" creationId="{91E40BDE-7799-43F2-A12A-11117F0673AA}"/>
          </ac:cxnSpMkLst>
        </pc:cxnChg>
        <pc:cxnChg chg="mod">
          <ac:chgData name="Buse Baltacıoglu" userId="3b4b8ff671b401d0" providerId="LiveId" clId="{FE82FC42-15B9-4D7E-996B-8BCFF5EC3383}" dt="2022-12-15T14:37:49.297" v="845" actId="207"/>
          <ac:cxnSpMkLst>
            <pc:docMk/>
            <pc:sldMk cId="1301141218" sldId="340"/>
            <ac:cxnSpMk id="875" creationId="{4577E9F0-5FA0-4356-9627-39E5B475BDA6}"/>
          </ac:cxnSpMkLst>
        </pc:cxnChg>
        <pc:cxnChg chg="mod">
          <ac:chgData name="Buse Baltacıoglu" userId="3b4b8ff671b401d0" providerId="LiveId" clId="{FE82FC42-15B9-4D7E-996B-8BCFF5EC3383}" dt="2022-12-15T14:37:49.297" v="845" actId="207"/>
          <ac:cxnSpMkLst>
            <pc:docMk/>
            <pc:sldMk cId="1301141218" sldId="340"/>
            <ac:cxnSpMk id="876" creationId="{1D6CB619-A588-4B6E-B1F3-E5B91D63931E}"/>
          </ac:cxnSpMkLst>
        </pc:cxnChg>
      </pc:sldChg>
      <pc:sldChg chg="addSp delSp modSp new del mod modAnim">
        <pc:chgData name="Buse Baltacıoglu" userId="3b4b8ff671b401d0" providerId="LiveId" clId="{FE82FC42-15B9-4D7E-996B-8BCFF5EC3383}" dt="2022-12-16T10:53:36.965" v="1249" actId="47"/>
        <pc:sldMkLst>
          <pc:docMk/>
          <pc:sldMk cId="3728055549" sldId="341"/>
        </pc:sldMkLst>
        <pc:spChg chg="del">
          <ac:chgData name="Buse Baltacıoglu" userId="3b4b8ff671b401d0" providerId="LiveId" clId="{FE82FC42-15B9-4D7E-996B-8BCFF5EC3383}" dt="2022-12-15T14:49:43.689" v="905" actId="478"/>
          <ac:spMkLst>
            <pc:docMk/>
            <pc:sldMk cId="3728055549" sldId="341"/>
            <ac:spMk id="2" creationId="{4E7551E0-178D-93F5-580C-C3990B0F9C38}"/>
          </ac:spMkLst>
        </pc:spChg>
        <pc:spChg chg="mod">
          <ac:chgData name="Buse Baltacıoglu" userId="3b4b8ff671b401d0" providerId="LiveId" clId="{FE82FC42-15B9-4D7E-996B-8BCFF5EC3383}" dt="2022-12-15T14:50:31.079" v="919" actId="14100"/>
          <ac:spMkLst>
            <pc:docMk/>
            <pc:sldMk cId="3728055549" sldId="341"/>
            <ac:spMk id="5" creationId="{548F5162-0BF1-03C6-9EED-7A79DD711C5A}"/>
          </ac:spMkLst>
        </pc:spChg>
        <pc:spChg chg="mod">
          <ac:chgData name="Buse Baltacıoglu" userId="3b4b8ff671b401d0" providerId="LiveId" clId="{FE82FC42-15B9-4D7E-996B-8BCFF5EC3383}" dt="2022-12-15T14:49:39.773" v="904"/>
          <ac:spMkLst>
            <pc:docMk/>
            <pc:sldMk cId="3728055549" sldId="341"/>
            <ac:spMk id="6" creationId="{10C9A176-6D6D-DB18-FF1C-34E8D3E7CEFD}"/>
          </ac:spMkLst>
        </pc:spChg>
        <pc:spChg chg="mod">
          <ac:chgData name="Buse Baltacıoglu" userId="3b4b8ff671b401d0" providerId="LiveId" clId="{FE82FC42-15B9-4D7E-996B-8BCFF5EC3383}" dt="2022-12-15T14:49:39.773" v="904"/>
          <ac:spMkLst>
            <pc:docMk/>
            <pc:sldMk cId="3728055549" sldId="341"/>
            <ac:spMk id="7" creationId="{4B612FE7-F885-2FCA-F592-73F772606E6E}"/>
          </ac:spMkLst>
        </pc:spChg>
        <pc:spChg chg="mod">
          <ac:chgData name="Buse Baltacıoglu" userId="3b4b8ff671b401d0" providerId="LiveId" clId="{FE82FC42-15B9-4D7E-996B-8BCFF5EC3383}" dt="2022-12-15T14:49:39.773" v="904"/>
          <ac:spMkLst>
            <pc:docMk/>
            <pc:sldMk cId="3728055549" sldId="341"/>
            <ac:spMk id="8" creationId="{4A2DE0D5-5A47-5883-F7B2-0B49633E803E}"/>
          </ac:spMkLst>
        </pc:spChg>
        <pc:spChg chg="mod">
          <ac:chgData name="Buse Baltacıoglu" userId="3b4b8ff671b401d0" providerId="LiveId" clId="{FE82FC42-15B9-4D7E-996B-8BCFF5EC3383}" dt="2022-12-15T14:49:39.773" v="904"/>
          <ac:spMkLst>
            <pc:docMk/>
            <pc:sldMk cId="3728055549" sldId="341"/>
            <ac:spMk id="9" creationId="{4D6A4004-D562-C837-F536-01816D082978}"/>
          </ac:spMkLst>
        </pc:spChg>
        <pc:spChg chg="mod">
          <ac:chgData name="Buse Baltacıoglu" userId="3b4b8ff671b401d0" providerId="LiveId" clId="{FE82FC42-15B9-4D7E-996B-8BCFF5EC3383}" dt="2022-12-15T14:49:39.773" v="904"/>
          <ac:spMkLst>
            <pc:docMk/>
            <pc:sldMk cId="3728055549" sldId="341"/>
            <ac:spMk id="10" creationId="{F92F7B0A-6790-7C08-E988-E7F71061D8AA}"/>
          </ac:spMkLst>
        </pc:spChg>
        <pc:spChg chg="mod">
          <ac:chgData name="Buse Baltacıoglu" userId="3b4b8ff671b401d0" providerId="LiveId" clId="{FE82FC42-15B9-4D7E-996B-8BCFF5EC3383}" dt="2022-12-15T14:49:39.773" v="904"/>
          <ac:spMkLst>
            <pc:docMk/>
            <pc:sldMk cId="3728055549" sldId="341"/>
            <ac:spMk id="11" creationId="{38234021-EFBB-E45A-4B72-AA2E0DE7629A}"/>
          </ac:spMkLst>
        </pc:spChg>
        <pc:spChg chg="mod">
          <ac:chgData name="Buse Baltacıoglu" userId="3b4b8ff671b401d0" providerId="LiveId" clId="{FE82FC42-15B9-4D7E-996B-8BCFF5EC3383}" dt="2022-12-15T14:49:39.773" v="904"/>
          <ac:spMkLst>
            <pc:docMk/>
            <pc:sldMk cId="3728055549" sldId="341"/>
            <ac:spMk id="12" creationId="{95922DE9-BBE9-FC76-29A7-5FEDF70B8F45}"/>
          </ac:spMkLst>
        </pc:spChg>
        <pc:spChg chg="mod">
          <ac:chgData name="Buse Baltacıoglu" userId="3b4b8ff671b401d0" providerId="LiveId" clId="{FE82FC42-15B9-4D7E-996B-8BCFF5EC3383}" dt="2022-12-15T14:49:39.773" v="904"/>
          <ac:spMkLst>
            <pc:docMk/>
            <pc:sldMk cId="3728055549" sldId="341"/>
            <ac:spMk id="13" creationId="{39738E78-9E1C-0FB2-643E-99F80068250A}"/>
          </ac:spMkLst>
        </pc:spChg>
        <pc:spChg chg="mod">
          <ac:chgData name="Buse Baltacıoglu" userId="3b4b8ff671b401d0" providerId="LiveId" clId="{FE82FC42-15B9-4D7E-996B-8BCFF5EC3383}" dt="2022-12-15T14:49:39.773" v="904"/>
          <ac:spMkLst>
            <pc:docMk/>
            <pc:sldMk cId="3728055549" sldId="341"/>
            <ac:spMk id="14" creationId="{78A567AA-BC66-4AB2-4FAA-9323337ECBC1}"/>
          </ac:spMkLst>
        </pc:spChg>
        <pc:spChg chg="mod">
          <ac:chgData name="Buse Baltacıoglu" userId="3b4b8ff671b401d0" providerId="LiveId" clId="{FE82FC42-15B9-4D7E-996B-8BCFF5EC3383}" dt="2022-12-15T14:49:39.773" v="904"/>
          <ac:spMkLst>
            <pc:docMk/>
            <pc:sldMk cId="3728055549" sldId="341"/>
            <ac:spMk id="15" creationId="{8980FB25-A25A-09F5-74AD-61CF44B49ED3}"/>
          </ac:spMkLst>
        </pc:spChg>
        <pc:spChg chg="mod">
          <ac:chgData name="Buse Baltacıoglu" userId="3b4b8ff671b401d0" providerId="LiveId" clId="{FE82FC42-15B9-4D7E-996B-8BCFF5EC3383}" dt="2022-12-15T14:49:39.773" v="904"/>
          <ac:spMkLst>
            <pc:docMk/>
            <pc:sldMk cId="3728055549" sldId="341"/>
            <ac:spMk id="16" creationId="{7C27E08F-BCC5-24A7-6008-43A2E768D447}"/>
          </ac:spMkLst>
        </pc:spChg>
        <pc:spChg chg="mod">
          <ac:chgData name="Buse Baltacıoglu" userId="3b4b8ff671b401d0" providerId="LiveId" clId="{FE82FC42-15B9-4D7E-996B-8BCFF5EC3383}" dt="2022-12-15T14:49:39.773" v="904"/>
          <ac:spMkLst>
            <pc:docMk/>
            <pc:sldMk cId="3728055549" sldId="341"/>
            <ac:spMk id="17" creationId="{4F720A45-4457-DF6A-531C-3648EEA420A0}"/>
          </ac:spMkLst>
        </pc:spChg>
        <pc:spChg chg="mod">
          <ac:chgData name="Buse Baltacıoglu" userId="3b4b8ff671b401d0" providerId="LiveId" clId="{FE82FC42-15B9-4D7E-996B-8BCFF5EC3383}" dt="2022-12-15T14:49:39.773" v="904"/>
          <ac:spMkLst>
            <pc:docMk/>
            <pc:sldMk cId="3728055549" sldId="341"/>
            <ac:spMk id="18" creationId="{41C179F6-7530-9D1B-5D06-203DC5754FD3}"/>
          </ac:spMkLst>
        </pc:spChg>
        <pc:spChg chg="mod">
          <ac:chgData name="Buse Baltacıoglu" userId="3b4b8ff671b401d0" providerId="LiveId" clId="{FE82FC42-15B9-4D7E-996B-8BCFF5EC3383}" dt="2022-12-15T14:49:39.773" v="904"/>
          <ac:spMkLst>
            <pc:docMk/>
            <pc:sldMk cId="3728055549" sldId="341"/>
            <ac:spMk id="19" creationId="{3DA09CF8-902B-5080-E72A-BD70D0FE147A}"/>
          </ac:spMkLst>
        </pc:spChg>
        <pc:spChg chg="mod">
          <ac:chgData name="Buse Baltacıoglu" userId="3b4b8ff671b401d0" providerId="LiveId" clId="{FE82FC42-15B9-4D7E-996B-8BCFF5EC3383}" dt="2022-12-15T14:49:39.773" v="904"/>
          <ac:spMkLst>
            <pc:docMk/>
            <pc:sldMk cId="3728055549" sldId="341"/>
            <ac:spMk id="20" creationId="{65104026-39B0-52DE-CCDF-210BF56F80CC}"/>
          </ac:spMkLst>
        </pc:spChg>
        <pc:spChg chg="mod">
          <ac:chgData name="Buse Baltacıoglu" userId="3b4b8ff671b401d0" providerId="LiveId" clId="{FE82FC42-15B9-4D7E-996B-8BCFF5EC3383}" dt="2022-12-15T14:49:39.773" v="904"/>
          <ac:spMkLst>
            <pc:docMk/>
            <pc:sldMk cId="3728055549" sldId="341"/>
            <ac:spMk id="21" creationId="{91218117-79C1-1AEC-24F5-9F2C6B70935F}"/>
          </ac:spMkLst>
        </pc:spChg>
        <pc:spChg chg="mod">
          <ac:chgData name="Buse Baltacıoglu" userId="3b4b8ff671b401d0" providerId="LiveId" clId="{FE82FC42-15B9-4D7E-996B-8BCFF5EC3383}" dt="2022-12-15T14:49:39.773" v="904"/>
          <ac:spMkLst>
            <pc:docMk/>
            <pc:sldMk cId="3728055549" sldId="341"/>
            <ac:spMk id="22" creationId="{B295AC7A-6FB2-41D4-2077-09EC63B4ACD9}"/>
          </ac:spMkLst>
        </pc:spChg>
        <pc:spChg chg="add del mod">
          <ac:chgData name="Buse Baltacıoglu" userId="3b4b8ff671b401d0" providerId="LiveId" clId="{FE82FC42-15B9-4D7E-996B-8BCFF5EC3383}" dt="2022-12-15T14:56:56.630" v="965" actId="478"/>
          <ac:spMkLst>
            <pc:docMk/>
            <pc:sldMk cId="3728055549" sldId="341"/>
            <ac:spMk id="23" creationId="{7B851BF5-D9B8-DC69-2C86-F5BAA90C2A7C}"/>
          </ac:spMkLst>
        </pc:spChg>
        <pc:spChg chg="mod">
          <ac:chgData name="Buse Baltacıoglu" userId="3b4b8ff671b401d0" providerId="LiveId" clId="{FE82FC42-15B9-4D7E-996B-8BCFF5EC3383}" dt="2022-12-15T14:56:35.100" v="963" actId="18245"/>
          <ac:spMkLst>
            <pc:docMk/>
            <pc:sldMk cId="3728055549" sldId="341"/>
            <ac:spMk id="26" creationId="{73118324-4E29-7655-E666-59D09542C813}"/>
          </ac:spMkLst>
        </pc:spChg>
        <pc:spChg chg="mod">
          <ac:chgData name="Buse Baltacıoglu" userId="3b4b8ff671b401d0" providerId="LiveId" clId="{FE82FC42-15B9-4D7E-996B-8BCFF5EC3383}" dt="2022-12-15T14:56:35.100" v="963" actId="18245"/>
          <ac:spMkLst>
            <pc:docMk/>
            <pc:sldMk cId="3728055549" sldId="341"/>
            <ac:spMk id="27" creationId="{C7B3F96E-FD99-E8EB-56CE-C4C5DEA28AE0}"/>
          </ac:spMkLst>
        </pc:spChg>
        <pc:spChg chg="mod">
          <ac:chgData name="Buse Baltacıoglu" userId="3b4b8ff671b401d0" providerId="LiveId" clId="{FE82FC42-15B9-4D7E-996B-8BCFF5EC3383}" dt="2022-12-15T14:56:35.100" v="963" actId="18245"/>
          <ac:spMkLst>
            <pc:docMk/>
            <pc:sldMk cId="3728055549" sldId="341"/>
            <ac:spMk id="28" creationId="{FC51D80E-34E8-07E5-2941-3541E6E754EF}"/>
          </ac:spMkLst>
        </pc:spChg>
        <pc:spChg chg="mod">
          <ac:chgData name="Buse Baltacıoglu" userId="3b4b8ff671b401d0" providerId="LiveId" clId="{FE82FC42-15B9-4D7E-996B-8BCFF5EC3383}" dt="2022-12-15T14:56:35.100" v="963" actId="18245"/>
          <ac:spMkLst>
            <pc:docMk/>
            <pc:sldMk cId="3728055549" sldId="341"/>
            <ac:spMk id="29" creationId="{98F92E93-32DF-ED4C-99AD-205B2996453D}"/>
          </ac:spMkLst>
        </pc:spChg>
        <pc:spChg chg="mod">
          <ac:chgData name="Buse Baltacıoglu" userId="3b4b8ff671b401d0" providerId="LiveId" clId="{FE82FC42-15B9-4D7E-996B-8BCFF5EC3383}" dt="2022-12-15T14:56:35.100" v="963" actId="18245"/>
          <ac:spMkLst>
            <pc:docMk/>
            <pc:sldMk cId="3728055549" sldId="341"/>
            <ac:spMk id="30" creationId="{A6E6AA7C-2B49-2127-31FB-8F88BA8C4BD0}"/>
          </ac:spMkLst>
        </pc:spChg>
        <pc:spChg chg="mod">
          <ac:chgData name="Buse Baltacıoglu" userId="3b4b8ff671b401d0" providerId="LiveId" clId="{FE82FC42-15B9-4D7E-996B-8BCFF5EC3383}" dt="2022-12-15T14:56:35.100" v="963" actId="18245"/>
          <ac:spMkLst>
            <pc:docMk/>
            <pc:sldMk cId="3728055549" sldId="341"/>
            <ac:spMk id="31" creationId="{94D3DE9D-0326-8884-CD29-5623EF02A509}"/>
          </ac:spMkLst>
        </pc:spChg>
        <pc:spChg chg="mod">
          <ac:chgData name="Buse Baltacıoglu" userId="3b4b8ff671b401d0" providerId="LiveId" clId="{FE82FC42-15B9-4D7E-996B-8BCFF5EC3383}" dt="2022-12-15T14:56:35.100" v="963" actId="18245"/>
          <ac:spMkLst>
            <pc:docMk/>
            <pc:sldMk cId="3728055549" sldId="341"/>
            <ac:spMk id="32" creationId="{2913543C-67E3-1E5A-17AA-17FD887C75B0}"/>
          </ac:spMkLst>
        </pc:spChg>
        <pc:spChg chg="mod">
          <ac:chgData name="Buse Baltacıoglu" userId="3b4b8ff671b401d0" providerId="LiveId" clId="{FE82FC42-15B9-4D7E-996B-8BCFF5EC3383}" dt="2022-12-15T14:56:35.100" v="963" actId="18245"/>
          <ac:spMkLst>
            <pc:docMk/>
            <pc:sldMk cId="3728055549" sldId="341"/>
            <ac:spMk id="33" creationId="{5835537C-7D2E-7219-0D29-FB7285B1BE04}"/>
          </ac:spMkLst>
        </pc:spChg>
        <pc:spChg chg="mod">
          <ac:chgData name="Buse Baltacıoglu" userId="3b4b8ff671b401d0" providerId="LiveId" clId="{FE82FC42-15B9-4D7E-996B-8BCFF5EC3383}" dt="2022-12-15T14:56:35.100" v="963" actId="18245"/>
          <ac:spMkLst>
            <pc:docMk/>
            <pc:sldMk cId="3728055549" sldId="341"/>
            <ac:spMk id="34" creationId="{9CF9529D-30E3-A9BC-BB19-EFD319F8284B}"/>
          </ac:spMkLst>
        </pc:spChg>
        <pc:spChg chg="mod">
          <ac:chgData name="Buse Baltacıoglu" userId="3b4b8ff671b401d0" providerId="LiveId" clId="{FE82FC42-15B9-4D7E-996B-8BCFF5EC3383}" dt="2022-12-15T14:56:35.100" v="963" actId="18245"/>
          <ac:spMkLst>
            <pc:docMk/>
            <pc:sldMk cId="3728055549" sldId="341"/>
            <ac:spMk id="35" creationId="{553B9B71-1B9E-BF51-7D4D-C1DF915E5627}"/>
          </ac:spMkLst>
        </pc:spChg>
        <pc:spChg chg="mod">
          <ac:chgData name="Buse Baltacıoglu" userId="3b4b8ff671b401d0" providerId="LiveId" clId="{FE82FC42-15B9-4D7E-996B-8BCFF5EC3383}" dt="2022-12-15T14:56:35.100" v="963" actId="18245"/>
          <ac:spMkLst>
            <pc:docMk/>
            <pc:sldMk cId="3728055549" sldId="341"/>
            <ac:spMk id="36" creationId="{585094B2-C6F1-4065-927E-3C6DDF61578A}"/>
          </ac:spMkLst>
        </pc:spChg>
        <pc:spChg chg="mod">
          <ac:chgData name="Buse Baltacıoglu" userId="3b4b8ff671b401d0" providerId="LiveId" clId="{FE82FC42-15B9-4D7E-996B-8BCFF5EC3383}" dt="2022-12-15T14:56:35.100" v="963" actId="18245"/>
          <ac:spMkLst>
            <pc:docMk/>
            <pc:sldMk cId="3728055549" sldId="341"/>
            <ac:spMk id="37" creationId="{06AC0455-CF1C-7840-B7C5-8586B9A2BE77}"/>
          </ac:spMkLst>
        </pc:spChg>
        <pc:spChg chg="mod">
          <ac:chgData name="Buse Baltacıoglu" userId="3b4b8ff671b401d0" providerId="LiveId" clId="{FE82FC42-15B9-4D7E-996B-8BCFF5EC3383}" dt="2022-12-15T14:56:35.100" v="963" actId="18245"/>
          <ac:spMkLst>
            <pc:docMk/>
            <pc:sldMk cId="3728055549" sldId="341"/>
            <ac:spMk id="38" creationId="{7D210DA6-BF36-4831-AC52-21AFE5A9A6BA}"/>
          </ac:spMkLst>
        </pc:spChg>
        <pc:spChg chg="mod">
          <ac:chgData name="Buse Baltacıoglu" userId="3b4b8ff671b401d0" providerId="LiveId" clId="{FE82FC42-15B9-4D7E-996B-8BCFF5EC3383}" dt="2022-12-15T14:56:35.100" v="963" actId="18245"/>
          <ac:spMkLst>
            <pc:docMk/>
            <pc:sldMk cId="3728055549" sldId="341"/>
            <ac:spMk id="39" creationId="{392D2C59-607B-6E58-2293-B014B16063A8}"/>
          </ac:spMkLst>
        </pc:spChg>
        <pc:grpChg chg="add mod">
          <ac:chgData name="Buse Baltacıoglu" userId="3b4b8ff671b401d0" providerId="LiveId" clId="{FE82FC42-15B9-4D7E-996B-8BCFF5EC3383}" dt="2022-12-15T14:55:35.558" v="958" actId="14100"/>
          <ac:grpSpMkLst>
            <pc:docMk/>
            <pc:sldMk cId="3728055549" sldId="341"/>
            <ac:grpSpMk id="3" creationId="{69410986-7CB6-96BE-958D-2865C6FE3C29}"/>
          </ac:grpSpMkLst>
        </pc:grpChg>
        <pc:grpChg chg="mod">
          <ac:chgData name="Buse Baltacıoglu" userId="3b4b8ff671b401d0" providerId="LiveId" clId="{FE82FC42-15B9-4D7E-996B-8BCFF5EC3383}" dt="2022-12-15T14:49:39.773" v="904"/>
          <ac:grpSpMkLst>
            <pc:docMk/>
            <pc:sldMk cId="3728055549" sldId="341"/>
            <ac:grpSpMk id="4" creationId="{7E336C19-90CA-BC91-D85C-5B890929CA44}"/>
          </ac:grpSpMkLst>
        </pc:grpChg>
        <pc:grpChg chg="del mod">
          <ac:chgData name="Buse Baltacıoglu" userId="3b4b8ff671b401d0" providerId="LiveId" clId="{FE82FC42-15B9-4D7E-996B-8BCFF5EC3383}" dt="2022-12-15T14:56:55.307" v="964" actId="478"/>
          <ac:grpSpMkLst>
            <pc:docMk/>
            <pc:sldMk cId="3728055549" sldId="341"/>
            <ac:grpSpMk id="25" creationId="{1AEEA8EC-6142-451E-C6AA-AC06AE502EB1}"/>
          </ac:grpSpMkLst>
        </pc:grpChg>
        <pc:graphicFrameChg chg="add del mod modGraphic">
          <ac:chgData name="Buse Baltacıoglu" userId="3b4b8ff671b401d0" providerId="LiveId" clId="{FE82FC42-15B9-4D7E-996B-8BCFF5EC3383}" dt="2022-12-15T14:56:35.100" v="963" actId="18245"/>
          <ac:graphicFrameMkLst>
            <pc:docMk/>
            <pc:sldMk cId="3728055549" sldId="341"/>
            <ac:graphicFrameMk id="24" creationId="{220F9A92-1A8C-CF31-041E-6752181AB310}"/>
          </ac:graphicFrameMkLst>
        </pc:graphicFrameChg>
        <pc:cxnChg chg="add">
          <ac:chgData name="Buse Baltacıoglu" userId="3b4b8ff671b401d0" providerId="LiveId" clId="{FE82FC42-15B9-4D7E-996B-8BCFF5EC3383}" dt="2022-12-15T14:57:48.014" v="966" actId="11529"/>
          <ac:cxnSpMkLst>
            <pc:docMk/>
            <pc:sldMk cId="3728055549" sldId="341"/>
            <ac:cxnSpMk id="41" creationId="{2275D645-6E0B-AE48-0569-A6DA37997C51}"/>
          </ac:cxnSpMkLst>
        </pc:cxnChg>
        <pc:cxnChg chg="add mod">
          <ac:chgData name="Buse Baltacıoglu" userId="3b4b8ff671b401d0" providerId="LiveId" clId="{FE82FC42-15B9-4D7E-996B-8BCFF5EC3383}" dt="2022-12-15T14:58:02.638" v="969" actId="14100"/>
          <ac:cxnSpMkLst>
            <pc:docMk/>
            <pc:sldMk cId="3728055549" sldId="341"/>
            <ac:cxnSpMk id="42" creationId="{7F56B5CE-4AF1-83EB-5582-8D58F2AF213C}"/>
          </ac:cxnSpMkLst>
        </pc:cxnChg>
      </pc:sldChg>
      <pc:sldChg chg="new del">
        <pc:chgData name="Buse Baltacıoglu" userId="3b4b8ff671b401d0" providerId="LiveId" clId="{FE82FC42-15B9-4D7E-996B-8BCFF5EC3383}" dt="2022-12-16T10:40:47.186" v="1206" actId="47"/>
        <pc:sldMkLst>
          <pc:docMk/>
          <pc:sldMk cId="185515995" sldId="342"/>
        </pc:sldMkLst>
      </pc:sldChg>
      <pc:sldChg chg="addSp delSp modSp new del mod setBg setClrOvrMap">
        <pc:chgData name="Buse Baltacıoglu" userId="3b4b8ff671b401d0" providerId="LiveId" clId="{FE82FC42-15B9-4D7E-996B-8BCFF5EC3383}" dt="2022-12-16T11:20:04.295" v="1469" actId="47"/>
        <pc:sldMkLst>
          <pc:docMk/>
          <pc:sldMk cId="1773785034" sldId="343"/>
        </pc:sldMkLst>
        <pc:spChg chg="add del">
          <ac:chgData name="Buse Baltacıoglu" userId="3b4b8ff671b401d0" providerId="LiveId" clId="{FE82FC42-15B9-4D7E-996B-8BCFF5EC3383}" dt="2022-12-16T10:22:21.846" v="1082" actId="26606"/>
          <ac:spMkLst>
            <pc:docMk/>
            <pc:sldMk cId="1773785034" sldId="343"/>
            <ac:spMk id="20" creationId="{FAF10F47-1605-47C5-AE58-9062909ADA42}"/>
          </ac:spMkLst>
        </pc:spChg>
        <pc:spChg chg="add del">
          <ac:chgData name="Buse Baltacıoglu" userId="3b4b8ff671b401d0" providerId="LiveId" clId="{FE82FC42-15B9-4D7E-996B-8BCFF5EC3383}" dt="2022-12-16T10:22:21.846" v="1082" actId="26606"/>
          <ac:spMkLst>
            <pc:docMk/>
            <pc:sldMk cId="1773785034" sldId="343"/>
            <ac:spMk id="21" creationId="{56651B3B-2F8A-4E48-BEA0-5D35421CE7B5}"/>
          </ac:spMkLst>
        </pc:spChg>
        <pc:spChg chg="add del">
          <ac:chgData name="Buse Baltacıoglu" userId="3b4b8ff671b401d0" providerId="LiveId" clId="{FE82FC42-15B9-4D7E-996B-8BCFF5EC3383}" dt="2022-12-16T10:22:21.846" v="1082" actId="26606"/>
          <ac:spMkLst>
            <pc:docMk/>
            <pc:sldMk cId="1773785034" sldId="343"/>
            <ac:spMk id="22" creationId="{112839B5-6527-4FE1-B5CA-71D5FFC47C0E}"/>
          </ac:spMkLst>
        </pc:spChg>
        <pc:spChg chg="add del">
          <ac:chgData name="Buse Baltacıoglu" userId="3b4b8ff671b401d0" providerId="LiveId" clId="{FE82FC42-15B9-4D7E-996B-8BCFF5EC3383}" dt="2022-12-16T10:22:21.846" v="1082" actId="26606"/>
          <ac:spMkLst>
            <pc:docMk/>
            <pc:sldMk cId="1773785034" sldId="343"/>
            <ac:spMk id="23" creationId="{BE12D8E2-6088-4997-A8C6-1794DA9E1D48}"/>
          </ac:spMkLst>
        </pc:spChg>
        <pc:spChg chg="add del">
          <ac:chgData name="Buse Baltacıoglu" userId="3b4b8ff671b401d0" providerId="LiveId" clId="{FE82FC42-15B9-4D7E-996B-8BCFF5EC3383}" dt="2022-12-16T10:22:23.892" v="1084" actId="26606"/>
          <ac:spMkLst>
            <pc:docMk/>
            <pc:sldMk cId="1773785034" sldId="343"/>
            <ac:spMk id="25" creationId="{25B97239-2685-48C8-8104-1D4E4E383D82}"/>
          </ac:spMkLst>
        </pc:spChg>
        <pc:spChg chg="add del">
          <ac:chgData name="Buse Baltacıoglu" userId="3b4b8ff671b401d0" providerId="LiveId" clId="{FE82FC42-15B9-4D7E-996B-8BCFF5EC3383}" dt="2022-12-16T10:22:24.975" v="1086" actId="26606"/>
          <ac:spMkLst>
            <pc:docMk/>
            <pc:sldMk cId="1773785034" sldId="343"/>
            <ac:spMk id="27" creationId="{12E8CD4E-6381-4807-AA5B-CE0024A8BE19}"/>
          </ac:spMkLst>
        </pc:spChg>
        <pc:spChg chg="add del">
          <ac:chgData name="Buse Baltacıoglu" userId="3b4b8ff671b401d0" providerId="LiveId" clId="{FE82FC42-15B9-4D7E-996B-8BCFF5EC3383}" dt="2022-12-16T10:22:24.975" v="1086" actId="26606"/>
          <ac:spMkLst>
            <pc:docMk/>
            <pc:sldMk cId="1773785034" sldId="343"/>
            <ac:spMk id="28" creationId="{D28445F8-F032-43C9-8D0F-A5155F525283}"/>
          </ac:spMkLst>
        </pc:spChg>
        <pc:spChg chg="add del">
          <ac:chgData name="Buse Baltacıoglu" userId="3b4b8ff671b401d0" providerId="LiveId" clId="{FE82FC42-15B9-4D7E-996B-8BCFF5EC3383}" dt="2022-12-16T10:22:24.975" v="1086" actId="26606"/>
          <ac:spMkLst>
            <pc:docMk/>
            <pc:sldMk cId="1773785034" sldId="343"/>
            <ac:spMk id="29" creationId="{36A325B5-56A3-425A-B9A3-0CEB7CA1BBF6}"/>
          </ac:spMkLst>
        </pc:spChg>
        <pc:spChg chg="add del">
          <ac:chgData name="Buse Baltacıoglu" userId="3b4b8ff671b401d0" providerId="LiveId" clId="{FE82FC42-15B9-4D7E-996B-8BCFF5EC3383}" dt="2022-12-16T10:22:24.975" v="1086" actId="26606"/>
          <ac:spMkLst>
            <pc:docMk/>
            <pc:sldMk cId="1773785034" sldId="343"/>
            <ac:spMk id="30" creationId="{B80DE958-9D45-4CAD-BF1F-FA2ED970B7F6}"/>
          </ac:spMkLst>
        </pc:spChg>
        <pc:spChg chg="add del">
          <ac:chgData name="Buse Baltacıoglu" userId="3b4b8ff671b401d0" providerId="LiveId" clId="{FE82FC42-15B9-4D7E-996B-8BCFF5EC3383}" dt="2022-12-16T10:22:24.975" v="1086" actId="26606"/>
          <ac:spMkLst>
            <pc:docMk/>
            <pc:sldMk cId="1773785034" sldId="343"/>
            <ac:spMk id="31" creationId="{BB93B4BF-AD35-4E52-8131-161C5FB9CDD7}"/>
          </ac:spMkLst>
        </pc:spChg>
        <pc:spChg chg="add del">
          <ac:chgData name="Buse Baltacıoglu" userId="3b4b8ff671b401d0" providerId="LiveId" clId="{FE82FC42-15B9-4D7E-996B-8BCFF5EC3383}" dt="2022-12-16T10:22:30.331" v="1090" actId="26606"/>
          <ac:spMkLst>
            <pc:docMk/>
            <pc:sldMk cId="1773785034" sldId="343"/>
            <ac:spMk id="37" creationId="{E8DC6FCD-811B-436E-9FEE-FC957486CD7E}"/>
          </ac:spMkLst>
        </pc:spChg>
        <pc:spChg chg="add del">
          <ac:chgData name="Buse Baltacıoglu" userId="3b4b8ff671b401d0" providerId="LiveId" clId="{FE82FC42-15B9-4D7E-996B-8BCFF5EC3383}" dt="2022-12-16T10:22:32.499" v="1092" actId="26606"/>
          <ac:spMkLst>
            <pc:docMk/>
            <pc:sldMk cId="1773785034" sldId="343"/>
            <ac:spMk id="39" creationId="{19B2EB12-332C-4DCC-9746-30DD4690F95F}"/>
          </ac:spMkLst>
        </pc:spChg>
        <pc:spChg chg="add del">
          <ac:chgData name="Buse Baltacıoglu" userId="3b4b8ff671b401d0" providerId="LiveId" clId="{FE82FC42-15B9-4D7E-996B-8BCFF5EC3383}" dt="2022-12-16T10:22:50.288" v="1094" actId="26606"/>
          <ac:spMkLst>
            <pc:docMk/>
            <pc:sldMk cId="1773785034" sldId="343"/>
            <ac:spMk id="50" creationId="{417CDA24-35F8-4540-8C52-3096D6D94949}"/>
          </ac:spMkLst>
        </pc:spChg>
        <pc:spChg chg="add del">
          <ac:chgData name="Buse Baltacıoglu" userId="3b4b8ff671b401d0" providerId="LiveId" clId="{FE82FC42-15B9-4D7E-996B-8BCFF5EC3383}" dt="2022-12-16T10:22:50.288" v="1094" actId="26606"/>
          <ac:spMkLst>
            <pc:docMk/>
            <pc:sldMk cId="1773785034" sldId="343"/>
            <ac:spMk id="51" creationId="{8658BFE0-4E65-4174-9C75-687C94E88273}"/>
          </ac:spMkLst>
        </pc:spChg>
        <pc:spChg chg="add del">
          <ac:chgData name="Buse Baltacıoglu" userId="3b4b8ff671b401d0" providerId="LiveId" clId="{FE82FC42-15B9-4D7E-996B-8BCFF5EC3383}" dt="2022-12-16T10:22:50.288" v="1094" actId="26606"/>
          <ac:spMkLst>
            <pc:docMk/>
            <pc:sldMk cId="1773785034" sldId="343"/>
            <ac:spMk id="52" creationId="{FA75DFED-A0C1-4A83-BE1D-0271C1826EF6}"/>
          </ac:spMkLst>
        </pc:spChg>
        <pc:grpChg chg="add del">
          <ac:chgData name="Buse Baltacıoglu" userId="3b4b8ff671b401d0" providerId="LiveId" clId="{FE82FC42-15B9-4D7E-996B-8BCFF5EC3383}" dt="2022-12-16T10:22:32.499" v="1092" actId="26606"/>
          <ac:grpSpMkLst>
            <pc:docMk/>
            <pc:sldMk cId="1773785034" sldId="343"/>
            <ac:grpSpMk id="24" creationId="{718BCC2B-0684-4382-A2D3-C9ADC776876E}"/>
          </ac:grpSpMkLst>
        </pc:grpChg>
        <pc:grpChg chg="add del">
          <ac:chgData name="Buse Baltacıoglu" userId="3b4b8ff671b401d0" providerId="LiveId" clId="{FE82FC42-15B9-4D7E-996B-8BCFF5EC3383}" dt="2022-12-16T10:22:32.499" v="1092" actId="26606"/>
          <ac:grpSpMkLst>
            <pc:docMk/>
            <pc:sldMk cId="1773785034" sldId="343"/>
            <ac:grpSpMk id="40" creationId="{AFD40B55-BABB-4B33-ADD3-0C2340430678}"/>
          </ac:grpSpMkLst>
        </pc:grpChg>
        <pc:grpChg chg="add del">
          <ac:chgData name="Buse Baltacıoglu" userId="3b4b8ff671b401d0" providerId="LiveId" clId="{FE82FC42-15B9-4D7E-996B-8BCFF5EC3383}" dt="2022-12-16T10:22:32.499" v="1092" actId="26606"/>
          <ac:grpSpMkLst>
            <pc:docMk/>
            <pc:sldMk cId="1773785034" sldId="343"/>
            <ac:grpSpMk id="42" creationId="{E616EDA1-F722-4C6A-AD2F-E487C7EBE6BD}"/>
          </ac:grpSpMkLst>
        </pc:grpChg>
        <pc:grpChg chg="add del">
          <ac:chgData name="Buse Baltacıoglu" userId="3b4b8ff671b401d0" providerId="LiveId" clId="{FE82FC42-15B9-4D7E-996B-8BCFF5EC3383}" dt="2022-12-16T10:22:32.499" v="1092" actId="26606"/>
          <ac:grpSpMkLst>
            <pc:docMk/>
            <pc:sldMk cId="1773785034" sldId="343"/>
            <ac:grpSpMk id="46" creationId="{B5D0BDB0-2E17-4D86-BEE1-1A1817E04694}"/>
          </ac:grpSpMkLst>
        </pc:grpChg>
        <pc:graphicFrameChg chg="add del mod modGraphic">
          <ac:chgData name="Buse Baltacıoglu" userId="3b4b8ff671b401d0" providerId="LiveId" clId="{FE82FC42-15B9-4D7E-996B-8BCFF5EC3383}" dt="2022-12-16T10:43:01.039" v="1227" actId="478"/>
          <ac:graphicFrameMkLst>
            <pc:docMk/>
            <pc:sldMk cId="1773785034" sldId="343"/>
            <ac:graphicFrameMk id="10" creationId="{9569B82A-602D-409D-C595-C2257FF5FA64}"/>
          </ac:graphicFrameMkLst>
        </pc:graphicFrameChg>
        <pc:graphicFrameChg chg="add mod">
          <ac:chgData name="Buse Baltacıoglu" userId="3b4b8ff671b401d0" providerId="LiveId" clId="{FE82FC42-15B9-4D7E-996B-8BCFF5EC3383}" dt="2022-12-16T10:51:54.344" v="1237" actId="5736"/>
          <ac:graphicFrameMkLst>
            <pc:docMk/>
            <pc:sldMk cId="1773785034" sldId="343"/>
            <ac:graphicFrameMk id="11" creationId="{80252DE5-B3E8-DF97-0B1E-769601F3B82A}"/>
          </ac:graphicFrameMkLst>
        </pc:graphicFrameChg>
        <pc:picChg chg="add mod ord">
          <ac:chgData name="Buse Baltacıoglu" userId="3b4b8ff671b401d0" providerId="LiveId" clId="{FE82FC42-15B9-4D7E-996B-8BCFF5EC3383}" dt="2022-12-16T10:39:14.763" v="1200" actId="1076"/>
          <ac:picMkLst>
            <pc:docMk/>
            <pc:sldMk cId="1773785034" sldId="343"/>
            <ac:picMk id="3" creationId="{4FA5DDC5-442B-AAF4-F18E-F1431C032C5D}"/>
          </ac:picMkLst>
        </pc:picChg>
        <pc:picChg chg="add del mod ord">
          <ac:chgData name="Buse Baltacıoglu" userId="3b4b8ff671b401d0" providerId="LiveId" clId="{FE82FC42-15B9-4D7E-996B-8BCFF5EC3383}" dt="2022-12-16T10:39:11.150" v="1199" actId="478"/>
          <ac:picMkLst>
            <pc:docMk/>
            <pc:sldMk cId="1773785034" sldId="343"/>
            <ac:picMk id="5" creationId="{0132C9C1-F004-6BC7-DE9C-10C75F005120}"/>
          </ac:picMkLst>
        </pc:picChg>
        <pc:picChg chg="add del mod">
          <ac:chgData name="Buse Baltacıoglu" userId="3b4b8ff671b401d0" providerId="LiveId" clId="{FE82FC42-15B9-4D7E-996B-8BCFF5EC3383}" dt="2022-12-16T10:23:10.753" v="1099" actId="478"/>
          <ac:picMkLst>
            <pc:docMk/>
            <pc:sldMk cId="1773785034" sldId="343"/>
            <ac:picMk id="7" creationId="{AF517F39-EAD3-F44D-5C80-5416E4220349}"/>
          </ac:picMkLst>
        </pc:picChg>
        <pc:picChg chg="add del mod ord">
          <ac:chgData name="Buse Baltacıoglu" userId="3b4b8ff671b401d0" providerId="LiveId" clId="{FE82FC42-15B9-4D7E-996B-8BCFF5EC3383}" dt="2022-12-16T10:22:51.097" v="1096" actId="931"/>
          <ac:picMkLst>
            <pc:docMk/>
            <pc:sldMk cId="1773785034" sldId="343"/>
            <ac:picMk id="9" creationId="{A1F2B913-97D1-78EF-96AA-9A1086ED5F02}"/>
          </ac:picMkLst>
        </pc:picChg>
        <pc:cxnChg chg="add del">
          <ac:chgData name="Buse Baltacıoglu" userId="3b4b8ff671b401d0" providerId="LiveId" clId="{FE82FC42-15B9-4D7E-996B-8BCFF5EC3383}" dt="2022-12-16T10:22:19.833" v="1080" actId="26606"/>
          <ac:cxnSpMkLst>
            <pc:docMk/>
            <pc:sldMk cId="1773785034" sldId="343"/>
            <ac:cxnSpMk id="14" creationId="{91B6081D-D3E8-4209-B85B-EB1C655A6272}"/>
          </ac:cxnSpMkLst>
        </pc:cxnChg>
        <pc:cxnChg chg="add del">
          <ac:chgData name="Buse Baltacıoglu" userId="3b4b8ff671b401d0" providerId="LiveId" clId="{FE82FC42-15B9-4D7E-996B-8BCFF5EC3383}" dt="2022-12-16T10:22:19.833" v="1080" actId="26606"/>
          <ac:cxnSpMkLst>
            <pc:docMk/>
            <pc:sldMk cId="1773785034" sldId="343"/>
            <ac:cxnSpMk id="16" creationId="{28CA55E4-1295-45C8-BA05-5A9E705B749A}"/>
          </ac:cxnSpMkLst>
        </pc:cxnChg>
        <pc:cxnChg chg="add del">
          <ac:chgData name="Buse Baltacıoglu" userId="3b4b8ff671b401d0" providerId="LiveId" clId="{FE82FC42-15B9-4D7E-996B-8BCFF5EC3383}" dt="2022-12-16T10:22:19.833" v="1080" actId="26606"/>
          <ac:cxnSpMkLst>
            <pc:docMk/>
            <pc:sldMk cId="1773785034" sldId="343"/>
            <ac:cxnSpMk id="18" creationId="{08C5794E-A9A1-4A23-AF68-C79A7822334C}"/>
          </ac:cxnSpMkLst>
        </pc:cxnChg>
        <pc:cxnChg chg="add del">
          <ac:chgData name="Buse Baltacıoglu" userId="3b4b8ff671b401d0" providerId="LiveId" clId="{FE82FC42-15B9-4D7E-996B-8BCFF5EC3383}" dt="2022-12-16T10:22:28.377" v="1088" actId="26606"/>
          <ac:cxnSpMkLst>
            <pc:docMk/>
            <pc:sldMk cId="1773785034" sldId="343"/>
            <ac:cxnSpMk id="33" creationId="{50DA1EB8-87CF-4588-A1FD-4756F9A28F6B}"/>
          </ac:cxnSpMkLst>
        </pc:cxnChg>
        <pc:cxnChg chg="add del">
          <ac:chgData name="Buse Baltacıoglu" userId="3b4b8ff671b401d0" providerId="LiveId" clId="{FE82FC42-15B9-4D7E-996B-8BCFF5EC3383}" dt="2022-12-16T10:22:28.377" v="1088" actId="26606"/>
          <ac:cxnSpMkLst>
            <pc:docMk/>
            <pc:sldMk cId="1773785034" sldId="343"/>
            <ac:cxnSpMk id="34" creationId="{D7A4E378-EA57-47B9-B1EB-58B998F6CFFB}"/>
          </ac:cxnSpMkLst>
        </pc:cxnChg>
        <pc:cxnChg chg="add del">
          <ac:chgData name="Buse Baltacıoglu" userId="3b4b8ff671b401d0" providerId="LiveId" clId="{FE82FC42-15B9-4D7E-996B-8BCFF5EC3383}" dt="2022-12-16T10:22:28.377" v="1088" actId="26606"/>
          <ac:cxnSpMkLst>
            <pc:docMk/>
            <pc:sldMk cId="1773785034" sldId="343"/>
            <ac:cxnSpMk id="35" creationId="{D2B31ED6-76F0-425A-9A41-C947AEF9C145}"/>
          </ac:cxnSpMkLst>
        </pc:cxnChg>
      </pc:sldChg>
      <pc:sldChg chg="addSp delSp modSp new del mod setBg">
        <pc:chgData name="Buse Baltacıoglu" userId="3b4b8ff671b401d0" providerId="LiveId" clId="{FE82FC42-15B9-4D7E-996B-8BCFF5EC3383}" dt="2022-12-17T12:53:57.788" v="1879" actId="47"/>
        <pc:sldMkLst>
          <pc:docMk/>
          <pc:sldMk cId="3482104675" sldId="344"/>
        </pc:sldMkLst>
        <pc:spChg chg="add mod ord">
          <ac:chgData name="Buse Baltacıoglu" userId="3b4b8ff671b401d0" providerId="LiveId" clId="{FE82FC42-15B9-4D7E-996B-8BCFF5EC3383}" dt="2022-12-16T10:38:31.602" v="1196" actId="26606"/>
          <ac:spMkLst>
            <pc:docMk/>
            <pc:sldMk cId="3482104675" sldId="344"/>
            <ac:spMk id="10" creationId="{F4A8E1C4-691C-358E-4443-F32ED5E85963}"/>
          </ac:spMkLst>
        </pc:spChg>
        <pc:spChg chg="add del">
          <ac:chgData name="Buse Baltacıoglu" userId="3b4b8ff671b401d0" providerId="LiveId" clId="{FE82FC42-15B9-4D7E-996B-8BCFF5EC3383}" dt="2022-12-16T10:24:07.686" v="1108" actId="26606"/>
          <ac:spMkLst>
            <pc:docMk/>
            <pc:sldMk cId="3482104675" sldId="344"/>
            <ac:spMk id="12" creationId="{799448F2-0E5B-42DA-B2D1-11A14E947BD4}"/>
          </ac:spMkLst>
        </pc:spChg>
        <pc:spChg chg="add del">
          <ac:chgData name="Buse Baltacıoglu" userId="3b4b8ff671b401d0" providerId="LiveId" clId="{FE82FC42-15B9-4D7E-996B-8BCFF5EC3383}" dt="2022-12-16T10:24:07.686" v="1108" actId="26606"/>
          <ac:spMkLst>
            <pc:docMk/>
            <pc:sldMk cId="3482104675" sldId="344"/>
            <ac:spMk id="14" creationId="{4E8A7552-20E1-4F34-ADAB-C1DB6634D47E}"/>
          </ac:spMkLst>
        </pc:spChg>
        <pc:spChg chg="add del">
          <ac:chgData name="Buse Baltacıoglu" userId="3b4b8ff671b401d0" providerId="LiveId" clId="{FE82FC42-15B9-4D7E-996B-8BCFF5EC3383}" dt="2022-12-16T10:35:43.463" v="1155" actId="26606"/>
          <ac:spMkLst>
            <pc:docMk/>
            <pc:sldMk cId="3482104675" sldId="344"/>
            <ac:spMk id="15" creationId="{823AC064-BC96-4F32-8AE1-B2FD38754823}"/>
          </ac:spMkLst>
        </pc:spChg>
        <pc:spChg chg="add del">
          <ac:chgData name="Buse Baltacıoglu" userId="3b4b8ff671b401d0" providerId="LiveId" clId="{FE82FC42-15B9-4D7E-996B-8BCFF5EC3383}" dt="2022-12-16T10:24:08.870" v="1110" actId="26606"/>
          <ac:spMkLst>
            <pc:docMk/>
            <pc:sldMk cId="3482104675" sldId="344"/>
            <ac:spMk id="16" creationId="{262ABC4B-37D8-4218-BDD8-6DF6A00C0C80}"/>
          </ac:spMkLst>
        </pc:spChg>
        <pc:spChg chg="add del">
          <ac:chgData name="Buse Baltacıoglu" userId="3b4b8ff671b401d0" providerId="LiveId" clId="{FE82FC42-15B9-4D7E-996B-8BCFF5EC3383}" dt="2022-12-16T10:24:11.898" v="1112" actId="26606"/>
          <ac:spMkLst>
            <pc:docMk/>
            <pc:sldMk cId="3482104675" sldId="344"/>
            <ac:spMk id="18" creationId="{BE016956-CE9F-4946-8834-A8BC3529D0F6}"/>
          </ac:spMkLst>
        </pc:spChg>
        <pc:spChg chg="add del">
          <ac:chgData name="Buse Baltacıoglu" userId="3b4b8ff671b401d0" providerId="LiveId" clId="{FE82FC42-15B9-4D7E-996B-8BCFF5EC3383}" dt="2022-12-16T10:24:11.898" v="1112" actId="26606"/>
          <ac:spMkLst>
            <pc:docMk/>
            <pc:sldMk cId="3482104675" sldId="344"/>
            <ac:spMk id="19" creationId="{9527FCEA-6143-4C5E-8C45-8AC9237ADE89}"/>
          </ac:spMkLst>
        </pc:spChg>
        <pc:spChg chg="add del">
          <ac:chgData name="Buse Baltacıoglu" userId="3b4b8ff671b401d0" providerId="LiveId" clId="{FE82FC42-15B9-4D7E-996B-8BCFF5EC3383}" dt="2022-12-16T10:24:11.898" v="1112" actId="26606"/>
          <ac:spMkLst>
            <pc:docMk/>
            <pc:sldMk cId="3482104675" sldId="344"/>
            <ac:spMk id="20" creationId="{1A9F23AD-7A55-49F3-A3EC-743F47F36B0E}"/>
          </ac:spMkLst>
        </pc:spChg>
        <pc:spChg chg="add del">
          <ac:chgData name="Buse Baltacıoglu" userId="3b4b8ff671b401d0" providerId="LiveId" clId="{FE82FC42-15B9-4D7E-996B-8BCFF5EC3383}" dt="2022-12-16T10:24:11.898" v="1112" actId="26606"/>
          <ac:spMkLst>
            <pc:docMk/>
            <pc:sldMk cId="3482104675" sldId="344"/>
            <ac:spMk id="21" creationId="{D7D9F91F-72C9-4DB9-ABD0-A8180D8262D5}"/>
          </ac:spMkLst>
        </pc:spChg>
        <pc:spChg chg="add del">
          <ac:chgData name="Buse Baltacıoglu" userId="3b4b8ff671b401d0" providerId="LiveId" clId="{FE82FC42-15B9-4D7E-996B-8BCFF5EC3383}" dt="2022-12-16T10:37:34.325" v="1184" actId="26606"/>
          <ac:spMkLst>
            <pc:docMk/>
            <pc:sldMk cId="3482104675" sldId="344"/>
            <ac:spMk id="22" creationId="{99ED5833-B85B-4103-8A3B-CAB0308E6C15}"/>
          </ac:spMkLst>
        </pc:spChg>
        <pc:spChg chg="add del">
          <ac:chgData name="Buse Baltacıoglu" userId="3b4b8ff671b401d0" providerId="LiveId" clId="{FE82FC42-15B9-4D7E-996B-8BCFF5EC3383}" dt="2022-12-16T10:24:15.525" v="1114" actId="26606"/>
          <ac:spMkLst>
            <pc:docMk/>
            <pc:sldMk cId="3482104675" sldId="344"/>
            <ac:spMk id="23" creationId="{BFDC535F-AC0A-417D-96AB-6706BECACD95}"/>
          </ac:spMkLst>
        </pc:spChg>
        <pc:spChg chg="add del">
          <ac:chgData name="Buse Baltacıoglu" userId="3b4b8ff671b401d0" providerId="LiveId" clId="{FE82FC42-15B9-4D7E-996B-8BCFF5EC3383}" dt="2022-12-16T10:24:15.525" v="1114" actId="26606"/>
          <ac:spMkLst>
            <pc:docMk/>
            <pc:sldMk cId="3482104675" sldId="344"/>
            <ac:spMk id="24" creationId="{97AAAF8E-31DB-4148-8FCA-4D8233D691C6}"/>
          </ac:spMkLst>
        </pc:spChg>
        <pc:spChg chg="add del">
          <ac:chgData name="Buse Baltacıoglu" userId="3b4b8ff671b401d0" providerId="LiveId" clId="{FE82FC42-15B9-4D7E-996B-8BCFF5EC3383}" dt="2022-12-16T10:24:15.525" v="1114" actId="26606"/>
          <ac:spMkLst>
            <pc:docMk/>
            <pc:sldMk cId="3482104675" sldId="344"/>
            <ac:spMk id="25" creationId="{AA274328-4774-4DF9-BA53-452565122FBB}"/>
          </ac:spMkLst>
        </pc:spChg>
        <pc:spChg chg="add del">
          <ac:chgData name="Buse Baltacıoglu" userId="3b4b8ff671b401d0" providerId="LiveId" clId="{FE82FC42-15B9-4D7E-996B-8BCFF5EC3383}" dt="2022-12-16T10:24:15.525" v="1114" actId="26606"/>
          <ac:spMkLst>
            <pc:docMk/>
            <pc:sldMk cId="3482104675" sldId="344"/>
            <ac:spMk id="26" creationId="{01C7B46D-2FEF-4FAA-915B-8B21A66BB647}"/>
          </ac:spMkLst>
        </pc:spChg>
        <pc:spChg chg="add del">
          <ac:chgData name="Buse Baltacıoglu" userId="3b4b8ff671b401d0" providerId="LiveId" clId="{FE82FC42-15B9-4D7E-996B-8BCFF5EC3383}" dt="2022-12-16T10:36:01.183" v="1163" actId="26606"/>
          <ac:spMkLst>
            <pc:docMk/>
            <pc:sldMk cId="3482104675" sldId="344"/>
            <ac:spMk id="27" creationId="{99ED5833-B85B-4103-8A3B-CAB0308E6C15}"/>
          </ac:spMkLst>
        </pc:spChg>
        <pc:spChg chg="add del">
          <ac:chgData name="Buse Baltacıoglu" userId="3b4b8ff671b401d0" providerId="LiveId" clId="{FE82FC42-15B9-4D7E-996B-8BCFF5EC3383}" dt="2022-12-16T10:24:18.102" v="1116" actId="26606"/>
          <ac:spMkLst>
            <pc:docMk/>
            <pc:sldMk cId="3482104675" sldId="344"/>
            <ac:spMk id="28" creationId="{1C598A69-FFFE-4C09-8FE9-D660337B0CD0}"/>
          </ac:spMkLst>
        </pc:spChg>
        <pc:spChg chg="add del">
          <ac:chgData name="Buse Baltacıoglu" userId="3b4b8ff671b401d0" providerId="LiveId" clId="{FE82FC42-15B9-4D7E-996B-8BCFF5EC3383}" dt="2022-12-16T10:24:18.102" v="1116" actId="26606"/>
          <ac:spMkLst>
            <pc:docMk/>
            <pc:sldMk cId="3482104675" sldId="344"/>
            <ac:spMk id="29" creationId="{2B6121AA-FB9C-49D8-9295-014C895AFB60}"/>
          </ac:spMkLst>
        </pc:spChg>
        <pc:spChg chg="add del">
          <ac:chgData name="Buse Baltacıoglu" userId="3b4b8ff671b401d0" providerId="LiveId" clId="{FE82FC42-15B9-4D7E-996B-8BCFF5EC3383}" dt="2022-12-16T10:24:18.102" v="1116" actId="26606"/>
          <ac:spMkLst>
            <pc:docMk/>
            <pc:sldMk cId="3482104675" sldId="344"/>
            <ac:spMk id="30" creationId="{2C188CD4-9C38-4BEB-8E94-633B1B48BCC4}"/>
          </ac:spMkLst>
        </pc:spChg>
        <pc:spChg chg="add del">
          <ac:chgData name="Buse Baltacıoglu" userId="3b4b8ff671b401d0" providerId="LiveId" clId="{FE82FC42-15B9-4D7E-996B-8BCFF5EC3383}" dt="2022-12-16T10:24:18.102" v="1116" actId="26606"/>
          <ac:spMkLst>
            <pc:docMk/>
            <pc:sldMk cId="3482104675" sldId="344"/>
            <ac:spMk id="31" creationId="{2E8BD155-F3B5-4CE9-AB1C-08C964CDC753}"/>
          </ac:spMkLst>
        </pc:spChg>
        <pc:spChg chg="add del">
          <ac:chgData name="Buse Baltacıoglu" userId="3b4b8ff671b401d0" providerId="LiveId" clId="{FE82FC42-15B9-4D7E-996B-8BCFF5EC3383}" dt="2022-12-16T10:36:02.833" v="1165" actId="26606"/>
          <ac:spMkLst>
            <pc:docMk/>
            <pc:sldMk cId="3482104675" sldId="344"/>
            <ac:spMk id="32" creationId="{99ED5833-B85B-4103-8A3B-CAB0308E6C15}"/>
          </ac:spMkLst>
        </pc:spChg>
        <pc:spChg chg="add del">
          <ac:chgData name="Buse Baltacıoglu" userId="3b4b8ff671b401d0" providerId="LiveId" clId="{FE82FC42-15B9-4D7E-996B-8BCFF5EC3383}" dt="2022-12-16T10:24:20.154" v="1118" actId="26606"/>
          <ac:spMkLst>
            <pc:docMk/>
            <pc:sldMk cId="3482104675" sldId="344"/>
            <ac:spMk id="33" creationId="{42A4FC2C-047E-45A5-965D-8E1E3BF09BC6}"/>
          </ac:spMkLst>
        </pc:spChg>
        <pc:spChg chg="add del">
          <ac:chgData name="Buse Baltacıoglu" userId="3b4b8ff671b401d0" providerId="LiveId" clId="{FE82FC42-15B9-4D7E-996B-8BCFF5EC3383}" dt="2022-12-16T10:36:12.688" v="1167" actId="26606"/>
          <ac:spMkLst>
            <pc:docMk/>
            <pc:sldMk cId="3482104675" sldId="344"/>
            <ac:spMk id="34" creationId="{2151139A-886F-4B97-8815-729AD3831BBD}"/>
          </ac:spMkLst>
        </pc:spChg>
        <pc:spChg chg="add del">
          <ac:chgData name="Buse Baltacıoglu" userId="3b4b8ff671b401d0" providerId="LiveId" clId="{FE82FC42-15B9-4D7E-996B-8BCFF5EC3383}" dt="2022-12-16T10:24:23.593" v="1120" actId="26606"/>
          <ac:spMkLst>
            <pc:docMk/>
            <pc:sldMk cId="3482104675" sldId="344"/>
            <ac:spMk id="35" creationId="{94E1CBB2-207D-4AB2-9FE1-BB3DFB5F50D8}"/>
          </ac:spMkLst>
        </pc:spChg>
        <pc:spChg chg="add del">
          <ac:chgData name="Buse Baltacıoglu" userId="3b4b8ff671b401d0" providerId="LiveId" clId="{FE82FC42-15B9-4D7E-996B-8BCFF5EC3383}" dt="2022-12-16T10:24:23.593" v="1120" actId="26606"/>
          <ac:spMkLst>
            <pc:docMk/>
            <pc:sldMk cId="3482104675" sldId="344"/>
            <ac:spMk id="36" creationId="{7B7C8768-C0E6-4BF8-9262-74D645629035}"/>
          </ac:spMkLst>
        </pc:spChg>
        <pc:spChg chg="add del">
          <ac:chgData name="Buse Baltacıoglu" userId="3b4b8ff671b401d0" providerId="LiveId" clId="{FE82FC42-15B9-4D7E-996B-8BCFF5EC3383}" dt="2022-12-16T10:24:23.593" v="1120" actId="26606"/>
          <ac:spMkLst>
            <pc:docMk/>
            <pc:sldMk cId="3482104675" sldId="344"/>
            <ac:spMk id="37" creationId="{B063FAF9-ACC5-4257-A431-AB2FCFD5CE27}"/>
          </ac:spMkLst>
        </pc:spChg>
        <pc:spChg chg="add del">
          <ac:chgData name="Buse Baltacıoglu" userId="3b4b8ff671b401d0" providerId="LiveId" clId="{FE82FC42-15B9-4D7E-996B-8BCFF5EC3383}" dt="2022-12-16T10:24:23.593" v="1120" actId="26606"/>
          <ac:spMkLst>
            <pc:docMk/>
            <pc:sldMk cId="3482104675" sldId="344"/>
            <ac:spMk id="38" creationId="{B3842A57-5543-489A-8D76-ECB59F25A14B}"/>
          </ac:spMkLst>
        </pc:spChg>
        <pc:spChg chg="add del">
          <ac:chgData name="Buse Baltacıoglu" userId="3b4b8ff671b401d0" providerId="LiveId" clId="{FE82FC42-15B9-4D7E-996B-8BCFF5EC3383}" dt="2022-12-16T10:24:23.593" v="1120" actId="26606"/>
          <ac:spMkLst>
            <pc:docMk/>
            <pc:sldMk cId="3482104675" sldId="344"/>
            <ac:spMk id="39" creationId="{6B5AB787-5A1E-418D-8980-5F3361C65541}"/>
          </ac:spMkLst>
        </pc:spChg>
        <pc:spChg chg="add del">
          <ac:chgData name="Buse Baltacıoglu" userId="3b4b8ff671b401d0" providerId="LiveId" clId="{FE82FC42-15B9-4D7E-996B-8BCFF5EC3383}" dt="2022-12-16T10:36:12.688" v="1167" actId="26606"/>
          <ac:spMkLst>
            <pc:docMk/>
            <pc:sldMk cId="3482104675" sldId="344"/>
            <ac:spMk id="40" creationId="{AB5E08C4-8CDD-4623-A5B8-E998C6DEE3B7}"/>
          </ac:spMkLst>
        </pc:spChg>
        <pc:spChg chg="add del">
          <ac:chgData name="Buse Baltacıoglu" userId="3b4b8ff671b401d0" providerId="LiveId" clId="{FE82FC42-15B9-4D7E-996B-8BCFF5EC3383}" dt="2022-12-16T10:36:12.688" v="1167" actId="26606"/>
          <ac:spMkLst>
            <pc:docMk/>
            <pc:sldMk cId="3482104675" sldId="344"/>
            <ac:spMk id="41" creationId="{15F33878-D502-4FFA-8ACE-F2AECDB2A23F}"/>
          </ac:spMkLst>
        </pc:spChg>
        <pc:spChg chg="add del">
          <ac:chgData name="Buse Baltacıoglu" userId="3b4b8ff671b401d0" providerId="LiveId" clId="{FE82FC42-15B9-4D7E-996B-8BCFF5EC3383}" dt="2022-12-16T10:36:12.688" v="1167" actId="26606"/>
          <ac:spMkLst>
            <pc:docMk/>
            <pc:sldMk cId="3482104675" sldId="344"/>
            <ac:spMk id="42" creationId="{D3539FEE-81D3-4406-802E-60B20B16F4F6}"/>
          </ac:spMkLst>
        </pc:spChg>
        <pc:spChg chg="add del">
          <ac:chgData name="Buse Baltacıoglu" userId="3b4b8ff671b401d0" providerId="LiveId" clId="{FE82FC42-15B9-4D7E-996B-8BCFF5EC3383}" dt="2022-12-16T10:36:12.688" v="1167" actId="26606"/>
          <ac:spMkLst>
            <pc:docMk/>
            <pc:sldMk cId="3482104675" sldId="344"/>
            <ac:spMk id="43" creationId="{DC701763-729E-462F-A5A8-E0DEFEB1E2E4}"/>
          </ac:spMkLst>
        </pc:spChg>
        <pc:spChg chg="add del">
          <ac:chgData name="Buse Baltacıoglu" userId="3b4b8ff671b401d0" providerId="LiveId" clId="{FE82FC42-15B9-4D7E-996B-8BCFF5EC3383}" dt="2022-12-16T10:36:22.817" v="1169" actId="26606"/>
          <ac:spMkLst>
            <pc:docMk/>
            <pc:sldMk cId="3482104675" sldId="344"/>
            <ac:spMk id="45" creationId="{932495F0-C5CB-4823-AE70-EED61EBAB1BD}"/>
          </ac:spMkLst>
        </pc:spChg>
        <pc:spChg chg="add del">
          <ac:chgData name="Buse Baltacıoglu" userId="3b4b8ff671b401d0" providerId="LiveId" clId="{FE82FC42-15B9-4D7E-996B-8BCFF5EC3383}" dt="2022-12-16T10:36:22.817" v="1169" actId="26606"/>
          <ac:spMkLst>
            <pc:docMk/>
            <pc:sldMk cId="3482104675" sldId="344"/>
            <ac:spMk id="46" creationId="{CB8B9C25-D80D-48EC-B83A-231219A80C3F}"/>
          </ac:spMkLst>
        </pc:spChg>
        <pc:spChg chg="add del">
          <ac:chgData name="Buse Baltacıoglu" userId="3b4b8ff671b401d0" providerId="LiveId" clId="{FE82FC42-15B9-4D7E-996B-8BCFF5EC3383}" dt="2022-12-16T10:36:22.817" v="1169" actId="26606"/>
          <ac:spMkLst>
            <pc:docMk/>
            <pc:sldMk cId="3482104675" sldId="344"/>
            <ac:spMk id="47" creationId="{601CC70B-8875-45A1-8AFD-7D546E3C0C16}"/>
          </ac:spMkLst>
        </pc:spChg>
        <pc:spChg chg="add del">
          <ac:chgData name="Buse Baltacıoglu" userId="3b4b8ff671b401d0" providerId="LiveId" clId="{FE82FC42-15B9-4D7E-996B-8BCFF5EC3383}" dt="2022-12-16T10:36:32.328" v="1171" actId="26606"/>
          <ac:spMkLst>
            <pc:docMk/>
            <pc:sldMk cId="3482104675" sldId="344"/>
            <ac:spMk id="49" creationId="{88263A24-0C1F-4677-B43C-4AE14E276B27}"/>
          </ac:spMkLst>
        </pc:spChg>
        <pc:spChg chg="add del">
          <ac:chgData name="Buse Baltacıoglu" userId="3b4b8ff671b401d0" providerId="LiveId" clId="{FE82FC42-15B9-4D7E-996B-8BCFF5EC3383}" dt="2022-12-16T10:36:32.328" v="1171" actId="26606"/>
          <ac:spMkLst>
            <pc:docMk/>
            <pc:sldMk cId="3482104675" sldId="344"/>
            <ac:spMk id="50" creationId="{0ADDB668-2CA4-4D2B-9C34-3487CA330BA8}"/>
          </ac:spMkLst>
        </pc:spChg>
        <pc:spChg chg="add del">
          <ac:chgData name="Buse Baltacıoglu" userId="3b4b8ff671b401d0" providerId="LiveId" clId="{FE82FC42-15B9-4D7E-996B-8BCFF5EC3383}" dt="2022-12-16T10:36:32.328" v="1171" actId="26606"/>
          <ac:spMkLst>
            <pc:docMk/>
            <pc:sldMk cId="3482104675" sldId="344"/>
            <ac:spMk id="51" creationId="{2568BC19-F052-4108-93E1-6A3D1DEC072F}"/>
          </ac:spMkLst>
        </pc:spChg>
        <pc:spChg chg="add del">
          <ac:chgData name="Buse Baltacıoglu" userId="3b4b8ff671b401d0" providerId="LiveId" clId="{FE82FC42-15B9-4D7E-996B-8BCFF5EC3383}" dt="2022-12-16T10:36:32.328" v="1171" actId="26606"/>
          <ac:spMkLst>
            <pc:docMk/>
            <pc:sldMk cId="3482104675" sldId="344"/>
            <ac:spMk id="52" creationId="{D5FD337D-4D6B-4C8B-B6F5-121097E09881}"/>
          </ac:spMkLst>
        </pc:spChg>
        <pc:spChg chg="add del">
          <ac:chgData name="Buse Baltacıoglu" userId="3b4b8ff671b401d0" providerId="LiveId" clId="{FE82FC42-15B9-4D7E-996B-8BCFF5EC3383}" dt="2022-12-16T10:36:38.002" v="1177" actId="26606"/>
          <ac:spMkLst>
            <pc:docMk/>
            <pc:sldMk cId="3482104675" sldId="344"/>
            <ac:spMk id="53" creationId="{D9F5512A-48E1-4C07-B75E-3CCC517B6804}"/>
          </ac:spMkLst>
        </pc:spChg>
        <pc:spChg chg="add del">
          <ac:chgData name="Buse Baltacıoglu" userId="3b4b8ff671b401d0" providerId="LiveId" clId="{FE82FC42-15B9-4D7E-996B-8BCFF5EC3383}" dt="2022-12-16T10:36:35.048" v="1173" actId="26606"/>
          <ac:spMkLst>
            <pc:docMk/>
            <pc:sldMk cId="3482104675" sldId="344"/>
            <ac:spMk id="54" creationId="{E18F6E8B-15ED-43C7-94BA-91549A651C73}"/>
          </ac:spMkLst>
        </pc:spChg>
        <pc:spChg chg="add del">
          <ac:chgData name="Buse Baltacıoglu" userId="3b4b8ff671b401d0" providerId="LiveId" clId="{FE82FC42-15B9-4D7E-996B-8BCFF5EC3383}" dt="2022-12-16T10:36:35.048" v="1173" actId="26606"/>
          <ac:spMkLst>
            <pc:docMk/>
            <pc:sldMk cId="3482104675" sldId="344"/>
            <ac:spMk id="59" creationId="{B81933D1-5615-42C7-9C0B-4EB7105CCE2D}"/>
          </ac:spMkLst>
        </pc:spChg>
        <pc:spChg chg="add del">
          <ac:chgData name="Buse Baltacıoglu" userId="3b4b8ff671b401d0" providerId="LiveId" clId="{FE82FC42-15B9-4D7E-996B-8BCFF5EC3383}" dt="2022-12-16T10:36:35.048" v="1173" actId="26606"/>
          <ac:spMkLst>
            <pc:docMk/>
            <pc:sldMk cId="3482104675" sldId="344"/>
            <ac:spMk id="60" creationId="{B089A89A-1E9C-4761-9DFF-53C275FBF870}"/>
          </ac:spMkLst>
        </pc:spChg>
        <pc:spChg chg="add del">
          <ac:chgData name="Buse Baltacıoglu" userId="3b4b8ff671b401d0" providerId="LiveId" clId="{FE82FC42-15B9-4D7E-996B-8BCFF5EC3383}" dt="2022-12-16T10:36:35.048" v="1173" actId="26606"/>
          <ac:spMkLst>
            <pc:docMk/>
            <pc:sldMk cId="3482104675" sldId="344"/>
            <ac:spMk id="61" creationId="{19C9EAEA-39D0-4B0E-A0EB-51E7B26740B1}"/>
          </ac:spMkLst>
        </pc:spChg>
        <pc:spChg chg="add del">
          <ac:chgData name="Buse Baltacıoglu" userId="3b4b8ff671b401d0" providerId="LiveId" clId="{FE82FC42-15B9-4D7E-996B-8BCFF5EC3383}" dt="2022-12-16T10:36:36.606" v="1175" actId="26606"/>
          <ac:spMkLst>
            <pc:docMk/>
            <pc:sldMk cId="3482104675" sldId="344"/>
            <ac:spMk id="63" creationId="{96646FC9-C66D-4EC7-8310-0DD4ACC49C6C}"/>
          </ac:spMkLst>
        </pc:spChg>
        <pc:spChg chg="add del">
          <ac:chgData name="Buse Baltacıoglu" userId="3b4b8ff671b401d0" providerId="LiveId" clId="{FE82FC42-15B9-4D7E-996B-8BCFF5EC3383}" dt="2022-12-16T10:36:36.606" v="1175" actId="26606"/>
          <ac:spMkLst>
            <pc:docMk/>
            <pc:sldMk cId="3482104675" sldId="344"/>
            <ac:spMk id="64" creationId="{A3473CF9-37EB-43E7-89EF-D2D1C53D1DAC}"/>
          </ac:spMkLst>
        </pc:spChg>
        <pc:spChg chg="add del">
          <ac:chgData name="Buse Baltacıoglu" userId="3b4b8ff671b401d0" providerId="LiveId" clId="{FE82FC42-15B9-4D7E-996B-8BCFF5EC3383}" dt="2022-12-16T10:36:36.606" v="1175" actId="26606"/>
          <ac:spMkLst>
            <pc:docMk/>
            <pc:sldMk cId="3482104675" sldId="344"/>
            <ac:spMk id="65" creationId="{586B4EF9-43BA-4655-A6FF-1D8E21574C95}"/>
          </ac:spMkLst>
        </pc:spChg>
        <pc:spChg chg="add del">
          <ac:chgData name="Buse Baltacıoglu" userId="3b4b8ff671b401d0" providerId="LiveId" clId="{FE82FC42-15B9-4D7E-996B-8BCFF5EC3383}" dt="2022-12-16T10:36:38.002" v="1177" actId="26606"/>
          <ac:spMkLst>
            <pc:docMk/>
            <pc:sldMk cId="3482104675" sldId="344"/>
            <ac:spMk id="67" creationId="{7316481C-0A49-4796-812B-0D64F063B720}"/>
          </ac:spMkLst>
        </pc:spChg>
        <pc:spChg chg="add del">
          <ac:chgData name="Buse Baltacıoglu" userId="3b4b8ff671b401d0" providerId="LiveId" clId="{FE82FC42-15B9-4D7E-996B-8BCFF5EC3383}" dt="2022-12-16T10:36:38.002" v="1177" actId="26606"/>
          <ac:spMkLst>
            <pc:docMk/>
            <pc:sldMk cId="3482104675" sldId="344"/>
            <ac:spMk id="68" creationId="{A5271697-90F1-4A23-8EF2-0179F2EAFACB}"/>
          </ac:spMkLst>
        </pc:spChg>
        <pc:spChg chg="add del">
          <ac:chgData name="Buse Baltacıoglu" userId="3b4b8ff671b401d0" providerId="LiveId" clId="{FE82FC42-15B9-4D7E-996B-8BCFF5EC3383}" dt="2022-12-16T10:36:42.217" v="1179" actId="26606"/>
          <ac:spMkLst>
            <pc:docMk/>
            <pc:sldMk cId="3482104675" sldId="344"/>
            <ac:spMk id="89" creationId="{B51F6560-D61C-400F-B71A-3FDEBF451B22}"/>
          </ac:spMkLst>
        </pc:spChg>
        <pc:spChg chg="add del">
          <ac:chgData name="Buse Baltacıoglu" userId="3b4b8ff671b401d0" providerId="LiveId" clId="{FE82FC42-15B9-4D7E-996B-8BCFF5EC3383}" dt="2022-12-16T10:37:14.125" v="1181" actId="26606"/>
          <ac:spMkLst>
            <pc:docMk/>
            <pc:sldMk cId="3482104675" sldId="344"/>
            <ac:spMk id="94" creationId="{932495F0-C5CB-4823-AE70-EED61EBAB1BD}"/>
          </ac:spMkLst>
        </pc:spChg>
        <pc:spChg chg="add del">
          <ac:chgData name="Buse Baltacıoglu" userId="3b4b8ff671b401d0" providerId="LiveId" clId="{FE82FC42-15B9-4D7E-996B-8BCFF5EC3383}" dt="2022-12-16T10:37:14.125" v="1181" actId="26606"/>
          <ac:spMkLst>
            <pc:docMk/>
            <pc:sldMk cId="3482104675" sldId="344"/>
            <ac:spMk id="95" creationId="{CB8B9C25-D80D-48EC-B83A-231219A80C3F}"/>
          </ac:spMkLst>
        </pc:spChg>
        <pc:spChg chg="add del">
          <ac:chgData name="Buse Baltacıoglu" userId="3b4b8ff671b401d0" providerId="LiveId" clId="{FE82FC42-15B9-4D7E-996B-8BCFF5EC3383}" dt="2022-12-16T10:37:14.125" v="1181" actId="26606"/>
          <ac:spMkLst>
            <pc:docMk/>
            <pc:sldMk cId="3482104675" sldId="344"/>
            <ac:spMk id="96" creationId="{601CC70B-8875-45A1-8AFD-7D546E3C0C16}"/>
          </ac:spMkLst>
        </pc:spChg>
        <pc:spChg chg="add del">
          <ac:chgData name="Buse Baltacıoglu" userId="3b4b8ff671b401d0" providerId="LiveId" clId="{FE82FC42-15B9-4D7E-996B-8BCFF5EC3383}" dt="2022-12-16T10:37:34.318" v="1183" actId="26606"/>
          <ac:spMkLst>
            <pc:docMk/>
            <pc:sldMk cId="3482104675" sldId="344"/>
            <ac:spMk id="98" creationId="{1ED8053C-AF28-403A-90F2-67A100EDECE4}"/>
          </ac:spMkLst>
        </pc:spChg>
        <pc:spChg chg="add del">
          <ac:chgData name="Buse Baltacıoglu" userId="3b4b8ff671b401d0" providerId="LiveId" clId="{FE82FC42-15B9-4D7E-996B-8BCFF5EC3383}" dt="2022-12-16T10:37:34.318" v="1183" actId="26606"/>
          <ac:spMkLst>
            <pc:docMk/>
            <pc:sldMk cId="3482104675" sldId="344"/>
            <ac:spMk id="99" creationId="{10BCDCE7-03A4-438B-9B4A-0F5E37C4C1AF}"/>
          </ac:spMkLst>
        </pc:spChg>
        <pc:spChg chg="add del">
          <ac:chgData name="Buse Baltacıoglu" userId="3b4b8ff671b401d0" providerId="LiveId" clId="{FE82FC42-15B9-4D7E-996B-8BCFF5EC3383}" dt="2022-12-16T10:38:31.602" v="1196" actId="26606"/>
          <ac:spMkLst>
            <pc:docMk/>
            <pc:sldMk cId="3482104675" sldId="344"/>
            <ac:spMk id="101" creationId="{9D3A9E89-033E-4C4A-8C41-416DABFFD307}"/>
          </ac:spMkLst>
        </pc:spChg>
        <pc:spChg chg="add del">
          <ac:chgData name="Buse Baltacıoglu" userId="3b4b8ff671b401d0" providerId="LiveId" clId="{FE82FC42-15B9-4D7E-996B-8BCFF5EC3383}" dt="2022-12-16T10:38:31.602" v="1196" actId="26606"/>
          <ac:spMkLst>
            <pc:docMk/>
            <pc:sldMk cId="3482104675" sldId="344"/>
            <ac:spMk id="102" creationId="{86293361-111E-427D-8E5B-256944AC8395}"/>
          </ac:spMkLst>
        </pc:spChg>
        <pc:spChg chg="add del">
          <ac:chgData name="Buse Baltacıoglu" userId="3b4b8ff671b401d0" providerId="LiveId" clId="{FE82FC42-15B9-4D7E-996B-8BCFF5EC3383}" dt="2022-12-16T10:38:31.602" v="1196" actId="26606"/>
          <ac:spMkLst>
            <pc:docMk/>
            <pc:sldMk cId="3482104675" sldId="344"/>
            <ac:spMk id="122" creationId="{78907291-9D6D-4740-81DB-441477BCA279}"/>
          </ac:spMkLst>
        </pc:spChg>
        <pc:spChg chg="add">
          <ac:chgData name="Buse Baltacıoglu" userId="3b4b8ff671b401d0" providerId="LiveId" clId="{FE82FC42-15B9-4D7E-996B-8BCFF5EC3383}" dt="2022-12-16T10:38:31.602" v="1196" actId="26606"/>
          <ac:spMkLst>
            <pc:docMk/>
            <pc:sldMk cId="3482104675" sldId="344"/>
            <ac:spMk id="127" creationId="{99ED5833-B85B-4103-8A3B-CAB0308E6C15}"/>
          </ac:spMkLst>
        </pc:spChg>
        <pc:grpChg chg="add del">
          <ac:chgData name="Buse Baltacıoglu" userId="3b4b8ff671b401d0" providerId="LiveId" clId="{FE82FC42-15B9-4D7E-996B-8BCFF5EC3383}" dt="2022-12-16T10:36:35.048" v="1173" actId="26606"/>
          <ac:grpSpMkLst>
            <pc:docMk/>
            <pc:sldMk cId="3482104675" sldId="344"/>
            <ac:grpSpMk id="55" creationId="{032D8612-31EB-44CF-A1D0-14FD4C705424}"/>
          </ac:grpSpMkLst>
        </pc:grpChg>
        <pc:grpChg chg="add del">
          <ac:chgData name="Buse Baltacıoglu" userId="3b4b8ff671b401d0" providerId="LiveId" clId="{FE82FC42-15B9-4D7E-996B-8BCFF5EC3383}" dt="2022-12-16T10:36:38.002" v="1177" actId="26606"/>
          <ac:grpSpMkLst>
            <pc:docMk/>
            <pc:sldMk cId="3482104675" sldId="344"/>
            <ac:grpSpMk id="69" creationId="{0924561D-756D-410B-973A-E68C2552C20C}"/>
          </ac:grpSpMkLst>
        </pc:grpChg>
        <pc:grpChg chg="add del">
          <ac:chgData name="Buse Baltacıoglu" userId="3b4b8ff671b401d0" providerId="LiveId" clId="{FE82FC42-15B9-4D7E-996B-8BCFF5EC3383}" dt="2022-12-16T10:36:42.217" v="1179" actId="26606"/>
          <ac:grpSpMkLst>
            <pc:docMk/>
            <pc:sldMk cId="3482104675" sldId="344"/>
            <ac:grpSpMk id="90" creationId="{F938B951-7EFC-40A2-B198-E73D39DFB3FC}"/>
          </ac:grpSpMkLst>
        </pc:grpChg>
        <pc:grpChg chg="add del">
          <ac:chgData name="Buse Baltacıoglu" userId="3b4b8ff671b401d0" providerId="LiveId" clId="{FE82FC42-15B9-4D7E-996B-8BCFF5EC3383}" dt="2022-12-16T10:38:31.602" v="1196" actId="26606"/>
          <ac:grpSpMkLst>
            <pc:docMk/>
            <pc:sldMk cId="3482104675" sldId="344"/>
            <ac:grpSpMk id="103" creationId="{58002C55-0FA4-4FFA-AAD9-7FE7B4263508}"/>
          </ac:grpSpMkLst>
        </pc:grpChg>
        <pc:picChg chg="add mod ord">
          <ac:chgData name="Buse Baltacıoglu" userId="3b4b8ff671b401d0" providerId="LiveId" clId="{FE82FC42-15B9-4D7E-996B-8BCFF5EC3383}" dt="2022-12-16T10:38:31.602" v="1196" actId="26606"/>
          <ac:picMkLst>
            <pc:docMk/>
            <pc:sldMk cId="3482104675" sldId="344"/>
            <ac:picMk id="3" creationId="{123643A4-2A15-BE4B-CEB0-514B2FB2AAD1}"/>
          </ac:picMkLst>
        </pc:picChg>
        <pc:picChg chg="add del mod ord">
          <ac:chgData name="Buse Baltacıoglu" userId="3b4b8ff671b401d0" providerId="LiveId" clId="{FE82FC42-15B9-4D7E-996B-8BCFF5EC3383}" dt="2022-12-16T10:33:10.761" v="1140" actId="478"/>
          <ac:picMkLst>
            <pc:docMk/>
            <pc:sldMk cId="3482104675" sldId="344"/>
            <ac:picMk id="5" creationId="{E81F5BF0-A6A5-7DB1-66F6-5BFB4F21F7FE}"/>
          </ac:picMkLst>
        </pc:picChg>
        <pc:picChg chg="add mod ord">
          <ac:chgData name="Buse Baltacıoglu" userId="3b4b8ff671b401d0" providerId="LiveId" clId="{FE82FC42-15B9-4D7E-996B-8BCFF5EC3383}" dt="2022-12-16T10:38:31.602" v="1196" actId="26606"/>
          <ac:picMkLst>
            <pc:docMk/>
            <pc:sldMk cId="3482104675" sldId="344"/>
            <ac:picMk id="7" creationId="{5C196AE2-FD5F-CBF2-0EA5-4A1DE0736AC8}"/>
          </ac:picMkLst>
        </pc:picChg>
        <pc:picChg chg="add del mod modCrop">
          <ac:chgData name="Buse Baltacıoglu" userId="3b4b8ff671b401d0" providerId="LiveId" clId="{FE82FC42-15B9-4D7E-996B-8BCFF5EC3383}" dt="2022-12-16T10:35:23.343" v="1151" actId="478"/>
          <ac:picMkLst>
            <pc:docMk/>
            <pc:sldMk cId="3482104675" sldId="344"/>
            <ac:picMk id="9" creationId="{2AFF4761-632C-238F-DB78-1F52A0BFF59C}"/>
          </ac:picMkLst>
        </pc:picChg>
        <pc:cxnChg chg="add del">
          <ac:chgData name="Buse Baltacıoglu" userId="3b4b8ff671b401d0" providerId="LiveId" clId="{FE82FC42-15B9-4D7E-996B-8BCFF5EC3383}" dt="2022-12-16T10:35:43.463" v="1155" actId="26606"/>
          <ac:cxnSpMkLst>
            <pc:docMk/>
            <pc:sldMk cId="3482104675" sldId="344"/>
            <ac:cxnSpMk id="13" creationId="{DB146403-F3D6-484B-B2ED-97F9565D0370}"/>
          </ac:cxnSpMkLst>
        </pc:cxnChg>
        <pc:cxnChg chg="add del">
          <ac:chgData name="Buse Baltacıoglu" userId="3b4b8ff671b401d0" providerId="LiveId" clId="{FE82FC42-15B9-4D7E-996B-8BCFF5EC3383}" dt="2022-12-16T10:35:43.463" v="1155" actId="26606"/>
          <ac:cxnSpMkLst>
            <pc:docMk/>
            <pc:sldMk cId="3482104675" sldId="344"/>
            <ac:cxnSpMk id="17" creationId="{7E7C77BC-7138-40B1-A15B-20F57A494629}"/>
          </ac:cxnSpMkLst>
        </pc:cxnChg>
      </pc:sldChg>
      <pc:sldChg chg="addSp modSp new mod modNotesTx">
        <pc:chgData name="Buse Baltacıoglu" userId="3b4b8ff671b401d0" providerId="LiveId" clId="{FE82FC42-15B9-4D7E-996B-8BCFF5EC3383}" dt="2022-12-29T16:08:04.952" v="3539"/>
        <pc:sldMkLst>
          <pc:docMk/>
          <pc:sldMk cId="2750913139" sldId="345"/>
        </pc:sldMkLst>
        <pc:spChg chg="add mod">
          <ac:chgData name="Buse Baltacıoglu" userId="3b4b8ff671b401d0" providerId="LiveId" clId="{FE82FC42-15B9-4D7E-996B-8BCFF5EC3383}" dt="2022-12-20T15:43:26.071" v="2728"/>
          <ac:spMkLst>
            <pc:docMk/>
            <pc:sldMk cId="2750913139" sldId="345"/>
            <ac:spMk id="2" creationId="{9CC94770-2D7E-1319-381A-5CE6A9320A2B}"/>
          </ac:spMkLst>
        </pc:spChg>
        <pc:picChg chg="add mod">
          <ac:chgData name="Buse Baltacıoglu" userId="3b4b8ff671b401d0" providerId="LiveId" clId="{FE82FC42-15B9-4D7E-996B-8BCFF5EC3383}" dt="2022-12-20T15:43:45.454" v="2729" actId="1076"/>
          <ac:picMkLst>
            <pc:docMk/>
            <pc:sldMk cId="2750913139" sldId="345"/>
            <ac:picMk id="3" creationId="{61D60EA6-312A-2F7E-F685-7172AD75DD79}"/>
          </ac:picMkLst>
        </pc:picChg>
      </pc:sldChg>
      <pc:sldChg chg="addSp delSp modSp new del mod ord modAnim">
        <pc:chgData name="Buse Baltacıoglu" userId="3b4b8ff671b401d0" providerId="LiveId" clId="{FE82FC42-15B9-4D7E-996B-8BCFF5EC3383}" dt="2022-12-19T06:14:24.788" v="1882" actId="47"/>
        <pc:sldMkLst>
          <pc:docMk/>
          <pc:sldMk cId="4223277111" sldId="346"/>
        </pc:sldMkLst>
        <pc:spChg chg="add mod">
          <ac:chgData name="Buse Baltacıoglu" userId="3b4b8ff671b401d0" providerId="LiveId" clId="{FE82FC42-15B9-4D7E-996B-8BCFF5EC3383}" dt="2022-12-16T11:15:09.585" v="1445" actId="1076"/>
          <ac:spMkLst>
            <pc:docMk/>
            <pc:sldMk cId="4223277111" sldId="346"/>
            <ac:spMk id="4" creationId="{2088038E-C3C7-B1F1-5D4E-22BF19A88A3C}"/>
          </ac:spMkLst>
        </pc:spChg>
        <pc:spChg chg="mod">
          <ac:chgData name="Buse Baltacıoglu" userId="3b4b8ff671b401d0" providerId="LiveId" clId="{FE82FC42-15B9-4D7E-996B-8BCFF5EC3383}" dt="2022-12-16T10:52:56.182" v="1246"/>
          <ac:spMkLst>
            <pc:docMk/>
            <pc:sldMk cId="4223277111" sldId="346"/>
            <ac:spMk id="7" creationId="{96054FA6-18C4-7118-D2B2-A2BA9A676408}"/>
          </ac:spMkLst>
        </pc:spChg>
        <pc:spChg chg="mod">
          <ac:chgData name="Buse Baltacıoglu" userId="3b4b8ff671b401d0" providerId="LiveId" clId="{FE82FC42-15B9-4D7E-996B-8BCFF5EC3383}" dt="2022-12-16T10:52:56.182" v="1246"/>
          <ac:spMkLst>
            <pc:docMk/>
            <pc:sldMk cId="4223277111" sldId="346"/>
            <ac:spMk id="8" creationId="{EDFC48C9-1625-707A-EEAF-EF81D7D55EE9}"/>
          </ac:spMkLst>
        </pc:spChg>
        <pc:spChg chg="mod">
          <ac:chgData name="Buse Baltacıoglu" userId="3b4b8ff671b401d0" providerId="LiveId" clId="{FE82FC42-15B9-4D7E-996B-8BCFF5EC3383}" dt="2022-12-16T10:52:56.182" v="1246"/>
          <ac:spMkLst>
            <pc:docMk/>
            <pc:sldMk cId="4223277111" sldId="346"/>
            <ac:spMk id="9" creationId="{2D2DEF51-8972-CE92-B274-68E82BB61035}"/>
          </ac:spMkLst>
        </pc:spChg>
        <pc:spChg chg="mod">
          <ac:chgData name="Buse Baltacıoglu" userId="3b4b8ff671b401d0" providerId="LiveId" clId="{FE82FC42-15B9-4D7E-996B-8BCFF5EC3383}" dt="2022-12-16T10:52:56.182" v="1246"/>
          <ac:spMkLst>
            <pc:docMk/>
            <pc:sldMk cId="4223277111" sldId="346"/>
            <ac:spMk id="10" creationId="{15BD64D7-597D-8C21-A5EA-CF334DCF9B3C}"/>
          </ac:spMkLst>
        </pc:spChg>
        <pc:spChg chg="mod">
          <ac:chgData name="Buse Baltacıoglu" userId="3b4b8ff671b401d0" providerId="LiveId" clId="{FE82FC42-15B9-4D7E-996B-8BCFF5EC3383}" dt="2022-12-16T10:52:56.182" v="1246"/>
          <ac:spMkLst>
            <pc:docMk/>
            <pc:sldMk cId="4223277111" sldId="346"/>
            <ac:spMk id="11" creationId="{F18E8C9E-EA08-EF32-4F20-0ED08EA43033}"/>
          </ac:spMkLst>
        </pc:spChg>
        <pc:spChg chg="mod">
          <ac:chgData name="Buse Baltacıoglu" userId="3b4b8ff671b401d0" providerId="LiveId" clId="{FE82FC42-15B9-4D7E-996B-8BCFF5EC3383}" dt="2022-12-16T10:52:56.182" v="1246"/>
          <ac:spMkLst>
            <pc:docMk/>
            <pc:sldMk cId="4223277111" sldId="346"/>
            <ac:spMk id="12" creationId="{9DC140EC-8D8F-55A7-3645-88270A071D94}"/>
          </ac:spMkLst>
        </pc:spChg>
        <pc:spChg chg="mod">
          <ac:chgData name="Buse Baltacıoglu" userId="3b4b8ff671b401d0" providerId="LiveId" clId="{FE82FC42-15B9-4D7E-996B-8BCFF5EC3383}" dt="2022-12-16T10:52:56.182" v="1246"/>
          <ac:spMkLst>
            <pc:docMk/>
            <pc:sldMk cId="4223277111" sldId="346"/>
            <ac:spMk id="13" creationId="{F7CD40DB-F2CC-18B9-A08F-C391DD910836}"/>
          </ac:spMkLst>
        </pc:spChg>
        <pc:spChg chg="mod">
          <ac:chgData name="Buse Baltacıoglu" userId="3b4b8ff671b401d0" providerId="LiveId" clId="{FE82FC42-15B9-4D7E-996B-8BCFF5EC3383}" dt="2022-12-16T10:52:56.182" v="1246"/>
          <ac:spMkLst>
            <pc:docMk/>
            <pc:sldMk cId="4223277111" sldId="346"/>
            <ac:spMk id="14" creationId="{88B8E6DD-1D94-685C-5E25-2BCFF036D441}"/>
          </ac:spMkLst>
        </pc:spChg>
        <pc:spChg chg="mod">
          <ac:chgData name="Buse Baltacıoglu" userId="3b4b8ff671b401d0" providerId="LiveId" clId="{FE82FC42-15B9-4D7E-996B-8BCFF5EC3383}" dt="2022-12-16T10:52:56.182" v="1246"/>
          <ac:spMkLst>
            <pc:docMk/>
            <pc:sldMk cId="4223277111" sldId="346"/>
            <ac:spMk id="15" creationId="{CCB0FB78-5475-3219-9943-328AA4394108}"/>
          </ac:spMkLst>
        </pc:spChg>
        <pc:spChg chg="mod">
          <ac:chgData name="Buse Baltacıoglu" userId="3b4b8ff671b401d0" providerId="LiveId" clId="{FE82FC42-15B9-4D7E-996B-8BCFF5EC3383}" dt="2022-12-16T10:52:56.182" v="1246"/>
          <ac:spMkLst>
            <pc:docMk/>
            <pc:sldMk cId="4223277111" sldId="346"/>
            <ac:spMk id="16" creationId="{60ADCC32-C1B6-376D-BFCE-8C1CE8115349}"/>
          </ac:spMkLst>
        </pc:spChg>
        <pc:spChg chg="mod">
          <ac:chgData name="Buse Baltacıoglu" userId="3b4b8ff671b401d0" providerId="LiveId" clId="{FE82FC42-15B9-4D7E-996B-8BCFF5EC3383}" dt="2022-12-16T10:52:56.182" v="1246"/>
          <ac:spMkLst>
            <pc:docMk/>
            <pc:sldMk cId="4223277111" sldId="346"/>
            <ac:spMk id="17" creationId="{73A927E6-3E2A-A7E9-BCAD-60C39F08E43A}"/>
          </ac:spMkLst>
        </pc:spChg>
        <pc:spChg chg="mod">
          <ac:chgData name="Buse Baltacıoglu" userId="3b4b8ff671b401d0" providerId="LiveId" clId="{FE82FC42-15B9-4D7E-996B-8BCFF5EC3383}" dt="2022-12-16T10:52:56.182" v="1246"/>
          <ac:spMkLst>
            <pc:docMk/>
            <pc:sldMk cId="4223277111" sldId="346"/>
            <ac:spMk id="18" creationId="{06B4CEB4-A782-72D9-D4D8-9D7329A70A4F}"/>
          </ac:spMkLst>
        </pc:spChg>
        <pc:spChg chg="mod">
          <ac:chgData name="Buse Baltacıoglu" userId="3b4b8ff671b401d0" providerId="LiveId" clId="{FE82FC42-15B9-4D7E-996B-8BCFF5EC3383}" dt="2022-12-16T10:52:56.182" v="1246"/>
          <ac:spMkLst>
            <pc:docMk/>
            <pc:sldMk cId="4223277111" sldId="346"/>
            <ac:spMk id="19" creationId="{F13C3096-ED02-A516-85E2-9FB288C8ABF6}"/>
          </ac:spMkLst>
        </pc:spChg>
        <pc:spChg chg="mod">
          <ac:chgData name="Buse Baltacıoglu" userId="3b4b8ff671b401d0" providerId="LiveId" clId="{FE82FC42-15B9-4D7E-996B-8BCFF5EC3383}" dt="2022-12-16T10:52:56.182" v="1246"/>
          <ac:spMkLst>
            <pc:docMk/>
            <pc:sldMk cId="4223277111" sldId="346"/>
            <ac:spMk id="20" creationId="{1F1526F1-A53D-826E-4035-A67157DD3623}"/>
          </ac:spMkLst>
        </pc:spChg>
        <pc:spChg chg="mod">
          <ac:chgData name="Buse Baltacıoglu" userId="3b4b8ff671b401d0" providerId="LiveId" clId="{FE82FC42-15B9-4D7E-996B-8BCFF5EC3383}" dt="2022-12-16T10:52:56.182" v="1246"/>
          <ac:spMkLst>
            <pc:docMk/>
            <pc:sldMk cId="4223277111" sldId="346"/>
            <ac:spMk id="21" creationId="{CF55EBCE-6F62-6CD9-7BFF-49EA2DE438B7}"/>
          </ac:spMkLst>
        </pc:spChg>
        <pc:spChg chg="mod">
          <ac:chgData name="Buse Baltacıoglu" userId="3b4b8ff671b401d0" providerId="LiveId" clId="{FE82FC42-15B9-4D7E-996B-8BCFF5EC3383}" dt="2022-12-16T10:52:56.182" v="1246"/>
          <ac:spMkLst>
            <pc:docMk/>
            <pc:sldMk cId="4223277111" sldId="346"/>
            <ac:spMk id="22" creationId="{FA3C1A22-82E3-F46E-46E0-76F8C3D1A9D3}"/>
          </ac:spMkLst>
        </pc:spChg>
        <pc:spChg chg="mod">
          <ac:chgData name="Buse Baltacıoglu" userId="3b4b8ff671b401d0" providerId="LiveId" clId="{FE82FC42-15B9-4D7E-996B-8BCFF5EC3383}" dt="2022-12-16T10:52:56.182" v="1246"/>
          <ac:spMkLst>
            <pc:docMk/>
            <pc:sldMk cId="4223277111" sldId="346"/>
            <ac:spMk id="23" creationId="{A5C514F2-6301-FCC2-0812-49E1A5E5A1EB}"/>
          </ac:spMkLst>
        </pc:spChg>
        <pc:spChg chg="mod">
          <ac:chgData name="Buse Baltacıoglu" userId="3b4b8ff671b401d0" providerId="LiveId" clId="{FE82FC42-15B9-4D7E-996B-8BCFF5EC3383}" dt="2022-12-16T10:52:56.182" v="1246"/>
          <ac:spMkLst>
            <pc:docMk/>
            <pc:sldMk cId="4223277111" sldId="346"/>
            <ac:spMk id="24" creationId="{D259F512-5309-7E0F-4001-52C6B5EB6AA9}"/>
          </ac:spMkLst>
        </pc:spChg>
        <pc:spChg chg="add mod">
          <ac:chgData name="Buse Baltacıoglu" userId="3b4b8ff671b401d0" providerId="LiveId" clId="{FE82FC42-15B9-4D7E-996B-8BCFF5EC3383}" dt="2022-12-16T11:15:25.728" v="1447" actId="1076"/>
          <ac:spMkLst>
            <pc:docMk/>
            <pc:sldMk cId="4223277111" sldId="346"/>
            <ac:spMk id="34" creationId="{C1F08251-21F9-99D7-EC51-2C02E0D5B722}"/>
          </ac:spMkLst>
        </pc:spChg>
        <pc:spChg chg="add del mod">
          <ac:chgData name="Buse Baltacıoglu" userId="3b4b8ff671b401d0" providerId="LiveId" clId="{FE82FC42-15B9-4D7E-996B-8BCFF5EC3383}" dt="2022-12-16T11:01:42.817" v="1311" actId="478"/>
          <ac:spMkLst>
            <pc:docMk/>
            <pc:sldMk cId="4223277111" sldId="346"/>
            <ac:spMk id="35" creationId="{538B4068-54D3-9598-0762-E59EC29C0593}"/>
          </ac:spMkLst>
        </pc:spChg>
        <pc:spChg chg="add del mod">
          <ac:chgData name="Buse Baltacıoglu" userId="3b4b8ff671b401d0" providerId="LiveId" clId="{FE82FC42-15B9-4D7E-996B-8BCFF5EC3383}" dt="2022-12-16T11:15:00.226" v="1443" actId="478"/>
          <ac:spMkLst>
            <pc:docMk/>
            <pc:sldMk cId="4223277111" sldId="346"/>
            <ac:spMk id="36" creationId="{CA9BE049-D865-D0CD-6B66-49ADE64992A8}"/>
          </ac:spMkLst>
        </pc:spChg>
        <pc:spChg chg="add mod">
          <ac:chgData name="Buse Baltacıoglu" userId="3b4b8ff671b401d0" providerId="LiveId" clId="{FE82FC42-15B9-4D7E-996B-8BCFF5EC3383}" dt="2022-12-16T11:15:25.728" v="1447" actId="1076"/>
          <ac:spMkLst>
            <pc:docMk/>
            <pc:sldMk cId="4223277111" sldId="346"/>
            <ac:spMk id="37" creationId="{20DBF41B-0C9D-4ED4-31E2-CF566DB0BB4F}"/>
          </ac:spMkLst>
        </pc:spChg>
        <pc:spChg chg="add del mod">
          <ac:chgData name="Buse Baltacıoglu" userId="3b4b8ff671b401d0" providerId="LiveId" clId="{FE82FC42-15B9-4D7E-996B-8BCFF5EC3383}" dt="2022-12-16T11:14:57.351" v="1442" actId="478"/>
          <ac:spMkLst>
            <pc:docMk/>
            <pc:sldMk cId="4223277111" sldId="346"/>
            <ac:spMk id="38" creationId="{7BFDF58D-35FD-36A2-3A7F-B52B18679079}"/>
          </ac:spMkLst>
        </pc:spChg>
        <pc:spChg chg="add mod">
          <ac:chgData name="Buse Baltacıoglu" userId="3b4b8ff671b401d0" providerId="LiveId" clId="{FE82FC42-15B9-4D7E-996B-8BCFF5EC3383}" dt="2022-12-16T11:15:25.728" v="1447" actId="1076"/>
          <ac:spMkLst>
            <pc:docMk/>
            <pc:sldMk cId="4223277111" sldId="346"/>
            <ac:spMk id="40" creationId="{274017F2-98A0-756B-74B0-41E9373D9E71}"/>
          </ac:spMkLst>
        </pc:spChg>
        <pc:spChg chg="add mod">
          <ac:chgData name="Buse Baltacıoglu" userId="3b4b8ff671b401d0" providerId="LiveId" clId="{FE82FC42-15B9-4D7E-996B-8BCFF5EC3383}" dt="2022-12-16T11:15:25.728" v="1447" actId="1076"/>
          <ac:spMkLst>
            <pc:docMk/>
            <pc:sldMk cId="4223277111" sldId="346"/>
            <ac:spMk id="42" creationId="{38F79FE6-7076-8AA8-5371-A35CA5FC84F8}"/>
          </ac:spMkLst>
        </pc:spChg>
        <pc:spChg chg="add mod">
          <ac:chgData name="Buse Baltacıoglu" userId="3b4b8ff671b401d0" providerId="LiveId" clId="{FE82FC42-15B9-4D7E-996B-8BCFF5EC3383}" dt="2022-12-16T11:15:25.728" v="1447" actId="1076"/>
          <ac:spMkLst>
            <pc:docMk/>
            <pc:sldMk cId="4223277111" sldId="346"/>
            <ac:spMk id="44" creationId="{E96D2B8E-1A7C-12CA-1DFE-EF6A174D2FA3}"/>
          </ac:spMkLst>
        </pc:spChg>
        <pc:grpChg chg="add mod">
          <ac:chgData name="Buse Baltacıoglu" userId="3b4b8ff671b401d0" providerId="LiveId" clId="{FE82FC42-15B9-4D7E-996B-8BCFF5EC3383}" dt="2022-12-16T11:15:35.425" v="1448" actId="1076"/>
          <ac:grpSpMkLst>
            <pc:docMk/>
            <pc:sldMk cId="4223277111" sldId="346"/>
            <ac:grpSpMk id="5" creationId="{350EC94A-1A3F-97F3-95E7-91899B5D0655}"/>
          </ac:grpSpMkLst>
        </pc:grpChg>
        <pc:grpChg chg="mod">
          <ac:chgData name="Buse Baltacıoglu" userId="3b4b8ff671b401d0" providerId="LiveId" clId="{FE82FC42-15B9-4D7E-996B-8BCFF5EC3383}" dt="2022-12-16T10:52:56.182" v="1246"/>
          <ac:grpSpMkLst>
            <pc:docMk/>
            <pc:sldMk cId="4223277111" sldId="346"/>
            <ac:grpSpMk id="6" creationId="{891A4327-289C-F425-5402-2BCA1A480A3C}"/>
          </ac:grpSpMkLst>
        </pc:grpChg>
        <pc:picChg chg="add mod">
          <ac:chgData name="Buse Baltacıoglu" userId="3b4b8ff671b401d0" providerId="LiveId" clId="{FE82FC42-15B9-4D7E-996B-8BCFF5EC3383}" dt="2022-12-16T11:15:35.425" v="1448" actId="1076"/>
          <ac:picMkLst>
            <pc:docMk/>
            <pc:sldMk cId="4223277111" sldId="346"/>
            <ac:picMk id="3" creationId="{8D67FFDB-4AB7-B1F5-A7D4-B026DE9D0D1B}"/>
          </ac:picMkLst>
        </pc:picChg>
        <pc:picChg chg="add mod">
          <ac:chgData name="Buse Baltacıoglu" userId="3b4b8ff671b401d0" providerId="LiveId" clId="{FE82FC42-15B9-4D7E-996B-8BCFF5EC3383}" dt="2022-12-16T11:15:25.728" v="1447" actId="1076"/>
          <ac:picMkLst>
            <pc:docMk/>
            <pc:sldMk cId="4223277111" sldId="346"/>
            <ac:picMk id="28" creationId="{423D979E-8722-4377-E099-C0AA05D2BA5D}"/>
          </ac:picMkLst>
        </pc:picChg>
        <pc:picChg chg="add del mod">
          <ac:chgData name="Buse Baltacıoglu" userId="3b4b8ff671b401d0" providerId="LiveId" clId="{FE82FC42-15B9-4D7E-996B-8BCFF5EC3383}" dt="2022-12-16T11:05:18.251" v="1338" actId="478"/>
          <ac:picMkLst>
            <pc:docMk/>
            <pc:sldMk cId="4223277111" sldId="346"/>
            <ac:picMk id="30" creationId="{E33A91EC-CD0F-FFA9-C038-62810CCAB426}"/>
          </ac:picMkLst>
        </pc:picChg>
        <pc:picChg chg="add del mod">
          <ac:chgData name="Buse Baltacıoglu" userId="3b4b8ff671b401d0" providerId="LiveId" clId="{FE82FC42-15B9-4D7E-996B-8BCFF5EC3383}" dt="2022-12-16T11:14:33.650" v="1436" actId="478"/>
          <ac:picMkLst>
            <pc:docMk/>
            <pc:sldMk cId="4223277111" sldId="346"/>
            <ac:picMk id="32" creationId="{D738B30D-AD14-900C-1339-7952E5CE9A38}"/>
          </ac:picMkLst>
        </pc:picChg>
        <pc:picChg chg="add mod">
          <ac:chgData name="Buse Baltacıoglu" userId="3b4b8ff671b401d0" providerId="LiveId" clId="{FE82FC42-15B9-4D7E-996B-8BCFF5EC3383}" dt="2022-12-16T11:15:25.728" v="1447" actId="1076"/>
          <ac:picMkLst>
            <pc:docMk/>
            <pc:sldMk cId="4223277111" sldId="346"/>
            <ac:picMk id="33" creationId="{1BF8FE67-2FE7-B788-01FB-47CEA182C261}"/>
          </ac:picMkLst>
        </pc:picChg>
        <pc:picChg chg="add mod">
          <ac:chgData name="Buse Baltacıoglu" userId="3b4b8ff671b401d0" providerId="LiveId" clId="{FE82FC42-15B9-4D7E-996B-8BCFF5EC3383}" dt="2022-12-16T11:15:25.728" v="1447" actId="1076"/>
          <ac:picMkLst>
            <pc:docMk/>
            <pc:sldMk cId="4223277111" sldId="346"/>
            <ac:picMk id="39" creationId="{CBF553D4-C2AC-C8AF-EE55-16CEFC28274E}"/>
          </ac:picMkLst>
        </pc:picChg>
        <pc:picChg chg="add mod">
          <ac:chgData name="Buse Baltacıoglu" userId="3b4b8ff671b401d0" providerId="LiveId" clId="{FE82FC42-15B9-4D7E-996B-8BCFF5EC3383}" dt="2022-12-16T11:15:25.728" v="1447" actId="1076"/>
          <ac:picMkLst>
            <pc:docMk/>
            <pc:sldMk cId="4223277111" sldId="346"/>
            <ac:picMk id="41" creationId="{786BC0B2-CDD8-F9C0-0E4E-9B4991AC8F76}"/>
          </ac:picMkLst>
        </pc:picChg>
        <pc:picChg chg="add mod">
          <ac:chgData name="Buse Baltacıoglu" userId="3b4b8ff671b401d0" providerId="LiveId" clId="{FE82FC42-15B9-4D7E-996B-8BCFF5EC3383}" dt="2022-12-16T11:15:25.728" v="1447" actId="1076"/>
          <ac:picMkLst>
            <pc:docMk/>
            <pc:sldMk cId="4223277111" sldId="346"/>
            <ac:picMk id="43" creationId="{A8CE8755-E1F0-9EB4-39E6-DA90C6B3CBF2}"/>
          </ac:picMkLst>
        </pc:picChg>
        <pc:picChg chg="add mod">
          <ac:chgData name="Buse Baltacıoglu" userId="3b4b8ff671b401d0" providerId="LiveId" clId="{FE82FC42-15B9-4D7E-996B-8BCFF5EC3383}" dt="2022-12-16T11:15:25.728" v="1447" actId="1076"/>
          <ac:picMkLst>
            <pc:docMk/>
            <pc:sldMk cId="4223277111" sldId="346"/>
            <ac:picMk id="45" creationId="{A545C92D-EF90-8483-AFAE-F1AD3A509BCB}"/>
          </ac:picMkLst>
        </pc:picChg>
      </pc:sldChg>
      <pc:sldChg chg="addSp delSp modSp new mod delAnim modAnim modNotesTx">
        <pc:chgData name="Buse Baltacıoglu" userId="3b4b8ff671b401d0" providerId="LiveId" clId="{FE82FC42-15B9-4D7E-996B-8BCFF5EC3383}" dt="2022-12-29T13:31:57.654" v="3208" actId="20577"/>
        <pc:sldMkLst>
          <pc:docMk/>
          <pc:sldMk cId="2694074078" sldId="347"/>
        </pc:sldMkLst>
        <pc:spChg chg="mod">
          <ac:chgData name="Buse Baltacıoglu" userId="3b4b8ff671b401d0" providerId="LiveId" clId="{FE82FC42-15B9-4D7E-996B-8BCFF5EC3383}" dt="2022-12-16T11:16:51.976" v="1450"/>
          <ac:spMkLst>
            <pc:docMk/>
            <pc:sldMk cId="2694074078" sldId="347"/>
            <ac:spMk id="5" creationId="{F6E072CA-DB85-0885-D82C-4B7C4B250272}"/>
          </ac:spMkLst>
        </pc:spChg>
        <pc:spChg chg="mod">
          <ac:chgData name="Buse Baltacıoglu" userId="3b4b8ff671b401d0" providerId="LiveId" clId="{FE82FC42-15B9-4D7E-996B-8BCFF5EC3383}" dt="2022-12-16T11:16:51.976" v="1450"/>
          <ac:spMkLst>
            <pc:docMk/>
            <pc:sldMk cId="2694074078" sldId="347"/>
            <ac:spMk id="6" creationId="{5030A181-0FAF-1D60-C468-33F5AA56874F}"/>
          </ac:spMkLst>
        </pc:spChg>
        <pc:spChg chg="mod">
          <ac:chgData name="Buse Baltacıoglu" userId="3b4b8ff671b401d0" providerId="LiveId" clId="{FE82FC42-15B9-4D7E-996B-8BCFF5EC3383}" dt="2022-12-16T11:16:51.976" v="1450"/>
          <ac:spMkLst>
            <pc:docMk/>
            <pc:sldMk cId="2694074078" sldId="347"/>
            <ac:spMk id="7" creationId="{C9299028-C2B1-74CF-51B8-BFA9110A87E6}"/>
          </ac:spMkLst>
        </pc:spChg>
        <pc:spChg chg="mod">
          <ac:chgData name="Buse Baltacıoglu" userId="3b4b8ff671b401d0" providerId="LiveId" clId="{FE82FC42-15B9-4D7E-996B-8BCFF5EC3383}" dt="2022-12-16T11:16:51.976" v="1450"/>
          <ac:spMkLst>
            <pc:docMk/>
            <pc:sldMk cId="2694074078" sldId="347"/>
            <ac:spMk id="8" creationId="{7251F53A-9366-BEC8-CEC7-01D475C97EED}"/>
          </ac:spMkLst>
        </pc:spChg>
        <pc:spChg chg="mod">
          <ac:chgData name="Buse Baltacıoglu" userId="3b4b8ff671b401d0" providerId="LiveId" clId="{FE82FC42-15B9-4D7E-996B-8BCFF5EC3383}" dt="2022-12-16T11:16:51.976" v="1450"/>
          <ac:spMkLst>
            <pc:docMk/>
            <pc:sldMk cId="2694074078" sldId="347"/>
            <ac:spMk id="9" creationId="{1FBA6998-F4BB-1DAF-8132-CE7238C9D342}"/>
          </ac:spMkLst>
        </pc:spChg>
        <pc:spChg chg="mod">
          <ac:chgData name="Buse Baltacıoglu" userId="3b4b8ff671b401d0" providerId="LiveId" clId="{FE82FC42-15B9-4D7E-996B-8BCFF5EC3383}" dt="2022-12-16T11:16:51.976" v="1450"/>
          <ac:spMkLst>
            <pc:docMk/>
            <pc:sldMk cId="2694074078" sldId="347"/>
            <ac:spMk id="10" creationId="{7AD824A1-0C32-5B14-CA33-3ADCB8A5CFD8}"/>
          </ac:spMkLst>
        </pc:spChg>
        <pc:spChg chg="mod">
          <ac:chgData name="Buse Baltacıoglu" userId="3b4b8ff671b401d0" providerId="LiveId" clId="{FE82FC42-15B9-4D7E-996B-8BCFF5EC3383}" dt="2022-12-16T11:16:51.976" v="1450"/>
          <ac:spMkLst>
            <pc:docMk/>
            <pc:sldMk cId="2694074078" sldId="347"/>
            <ac:spMk id="11" creationId="{1931E722-646A-8E70-58AF-14AD1F961B71}"/>
          </ac:spMkLst>
        </pc:spChg>
        <pc:spChg chg="mod">
          <ac:chgData name="Buse Baltacıoglu" userId="3b4b8ff671b401d0" providerId="LiveId" clId="{FE82FC42-15B9-4D7E-996B-8BCFF5EC3383}" dt="2022-12-16T11:16:51.976" v="1450"/>
          <ac:spMkLst>
            <pc:docMk/>
            <pc:sldMk cId="2694074078" sldId="347"/>
            <ac:spMk id="12" creationId="{7370A009-EAD8-B021-A38B-8F4B692ACB04}"/>
          </ac:spMkLst>
        </pc:spChg>
        <pc:spChg chg="mod">
          <ac:chgData name="Buse Baltacıoglu" userId="3b4b8ff671b401d0" providerId="LiveId" clId="{FE82FC42-15B9-4D7E-996B-8BCFF5EC3383}" dt="2022-12-16T11:16:51.976" v="1450"/>
          <ac:spMkLst>
            <pc:docMk/>
            <pc:sldMk cId="2694074078" sldId="347"/>
            <ac:spMk id="13" creationId="{65CDDD76-60D9-3813-AB41-012DCB9B74FF}"/>
          </ac:spMkLst>
        </pc:spChg>
        <pc:spChg chg="mod">
          <ac:chgData name="Buse Baltacıoglu" userId="3b4b8ff671b401d0" providerId="LiveId" clId="{FE82FC42-15B9-4D7E-996B-8BCFF5EC3383}" dt="2022-12-16T11:16:51.976" v="1450"/>
          <ac:spMkLst>
            <pc:docMk/>
            <pc:sldMk cId="2694074078" sldId="347"/>
            <ac:spMk id="14" creationId="{0B5D7064-B103-804D-3556-0E97C74844AF}"/>
          </ac:spMkLst>
        </pc:spChg>
        <pc:spChg chg="mod">
          <ac:chgData name="Buse Baltacıoglu" userId="3b4b8ff671b401d0" providerId="LiveId" clId="{FE82FC42-15B9-4D7E-996B-8BCFF5EC3383}" dt="2022-12-16T11:16:51.976" v="1450"/>
          <ac:spMkLst>
            <pc:docMk/>
            <pc:sldMk cId="2694074078" sldId="347"/>
            <ac:spMk id="15" creationId="{9F222B52-86C3-464F-470A-548785E7F728}"/>
          </ac:spMkLst>
        </pc:spChg>
        <pc:spChg chg="mod">
          <ac:chgData name="Buse Baltacıoglu" userId="3b4b8ff671b401d0" providerId="LiveId" clId="{FE82FC42-15B9-4D7E-996B-8BCFF5EC3383}" dt="2022-12-16T11:16:51.976" v="1450"/>
          <ac:spMkLst>
            <pc:docMk/>
            <pc:sldMk cId="2694074078" sldId="347"/>
            <ac:spMk id="16" creationId="{984E580C-50C9-CAE9-AE2E-89CD33014AD3}"/>
          </ac:spMkLst>
        </pc:spChg>
        <pc:spChg chg="mod">
          <ac:chgData name="Buse Baltacıoglu" userId="3b4b8ff671b401d0" providerId="LiveId" clId="{FE82FC42-15B9-4D7E-996B-8BCFF5EC3383}" dt="2022-12-16T11:16:51.976" v="1450"/>
          <ac:spMkLst>
            <pc:docMk/>
            <pc:sldMk cId="2694074078" sldId="347"/>
            <ac:spMk id="17" creationId="{A57F61BA-77E7-723E-03DC-61E80A4A4F76}"/>
          </ac:spMkLst>
        </pc:spChg>
        <pc:spChg chg="mod">
          <ac:chgData name="Buse Baltacıoglu" userId="3b4b8ff671b401d0" providerId="LiveId" clId="{FE82FC42-15B9-4D7E-996B-8BCFF5EC3383}" dt="2022-12-16T11:16:51.976" v="1450"/>
          <ac:spMkLst>
            <pc:docMk/>
            <pc:sldMk cId="2694074078" sldId="347"/>
            <ac:spMk id="18" creationId="{43950909-A0DA-FB83-4EA8-62DB9BA094EE}"/>
          </ac:spMkLst>
        </pc:spChg>
        <pc:spChg chg="mod">
          <ac:chgData name="Buse Baltacıoglu" userId="3b4b8ff671b401d0" providerId="LiveId" clId="{FE82FC42-15B9-4D7E-996B-8BCFF5EC3383}" dt="2022-12-16T11:16:51.976" v="1450"/>
          <ac:spMkLst>
            <pc:docMk/>
            <pc:sldMk cId="2694074078" sldId="347"/>
            <ac:spMk id="19" creationId="{34812A60-991E-E3EE-4AF6-285DD8BD15A4}"/>
          </ac:spMkLst>
        </pc:spChg>
        <pc:spChg chg="mod">
          <ac:chgData name="Buse Baltacıoglu" userId="3b4b8ff671b401d0" providerId="LiveId" clId="{FE82FC42-15B9-4D7E-996B-8BCFF5EC3383}" dt="2022-12-16T11:16:51.976" v="1450"/>
          <ac:spMkLst>
            <pc:docMk/>
            <pc:sldMk cId="2694074078" sldId="347"/>
            <ac:spMk id="20" creationId="{22635EE6-DDC6-5851-ABD0-07041A46559C}"/>
          </ac:spMkLst>
        </pc:spChg>
        <pc:spChg chg="mod">
          <ac:chgData name="Buse Baltacıoglu" userId="3b4b8ff671b401d0" providerId="LiveId" clId="{FE82FC42-15B9-4D7E-996B-8BCFF5EC3383}" dt="2022-12-16T11:16:51.976" v="1450"/>
          <ac:spMkLst>
            <pc:docMk/>
            <pc:sldMk cId="2694074078" sldId="347"/>
            <ac:spMk id="21" creationId="{910A4282-30D0-215E-996F-DDFE5B2E2501}"/>
          </ac:spMkLst>
        </pc:spChg>
        <pc:spChg chg="mod">
          <ac:chgData name="Buse Baltacıoglu" userId="3b4b8ff671b401d0" providerId="LiveId" clId="{FE82FC42-15B9-4D7E-996B-8BCFF5EC3383}" dt="2022-12-16T11:16:51.976" v="1450"/>
          <ac:spMkLst>
            <pc:docMk/>
            <pc:sldMk cId="2694074078" sldId="347"/>
            <ac:spMk id="22" creationId="{8C6F23C1-8926-2C32-7327-C0797ADFD2A2}"/>
          </ac:spMkLst>
        </pc:spChg>
        <pc:spChg chg="add mod">
          <ac:chgData name="Buse Baltacıoglu" userId="3b4b8ff671b401d0" providerId="LiveId" clId="{FE82FC42-15B9-4D7E-996B-8BCFF5EC3383}" dt="2022-12-20T14:40:19.068" v="2510" actId="207"/>
          <ac:spMkLst>
            <pc:docMk/>
            <pc:sldMk cId="2694074078" sldId="347"/>
            <ac:spMk id="23" creationId="{C81F91CE-38E8-2FC2-6AC3-ACCBA589FF24}"/>
          </ac:spMkLst>
        </pc:spChg>
        <pc:spChg chg="add del mod">
          <ac:chgData name="Buse Baltacıoglu" userId="3b4b8ff671b401d0" providerId="LiveId" clId="{FE82FC42-15B9-4D7E-996B-8BCFF5EC3383}" dt="2022-12-20T14:17:46.881" v="2300" actId="478"/>
          <ac:spMkLst>
            <pc:docMk/>
            <pc:sldMk cId="2694074078" sldId="347"/>
            <ac:spMk id="26" creationId="{46DD3DAC-D0EE-ABC0-B701-A8683834BE4A}"/>
          </ac:spMkLst>
        </pc:spChg>
        <pc:spChg chg="add del mod">
          <ac:chgData name="Buse Baltacıoglu" userId="3b4b8ff671b401d0" providerId="LiveId" clId="{FE82FC42-15B9-4D7E-996B-8BCFF5EC3383}" dt="2022-12-20T14:29:46.986" v="2447" actId="478"/>
          <ac:spMkLst>
            <pc:docMk/>
            <pc:sldMk cId="2694074078" sldId="347"/>
            <ac:spMk id="27" creationId="{3C43418E-861F-67ED-4683-4D40AFA97B55}"/>
          </ac:spMkLst>
        </pc:spChg>
        <pc:spChg chg="add mod ord">
          <ac:chgData name="Buse Baltacıoglu" userId="3b4b8ff671b401d0" providerId="LiveId" clId="{FE82FC42-15B9-4D7E-996B-8BCFF5EC3383}" dt="2022-12-20T14:38:49.789" v="2508" actId="1076"/>
          <ac:spMkLst>
            <pc:docMk/>
            <pc:sldMk cId="2694074078" sldId="347"/>
            <ac:spMk id="29" creationId="{75271415-CE16-93C4-A978-5CF8A8E825C1}"/>
          </ac:spMkLst>
        </pc:spChg>
        <pc:spChg chg="add mod">
          <ac:chgData name="Buse Baltacıoglu" userId="3b4b8ff671b401d0" providerId="LiveId" clId="{FE82FC42-15B9-4D7E-996B-8BCFF5EC3383}" dt="2022-12-20T14:38:22.622" v="2505" actId="1076"/>
          <ac:spMkLst>
            <pc:docMk/>
            <pc:sldMk cId="2694074078" sldId="347"/>
            <ac:spMk id="30" creationId="{10EFD0D1-270B-2134-34F4-06561C9C0E67}"/>
          </ac:spMkLst>
        </pc:spChg>
        <pc:spChg chg="add mod">
          <ac:chgData name="Buse Baltacıoglu" userId="3b4b8ff671b401d0" providerId="LiveId" clId="{FE82FC42-15B9-4D7E-996B-8BCFF5EC3383}" dt="2022-12-20T14:38:22.622" v="2505" actId="1076"/>
          <ac:spMkLst>
            <pc:docMk/>
            <pc:sldMk cId="2694074078" sldId="347"/>
            <ac:spMk id="31" creationId="{B0598638-37BB-2CA3-5EAD-106A8EB72EEB}"/>
          </ac:spMkLst>
        </pc:spChg>
        <pc:spChg chg="add mod">
          <ac:chgData name="Buse Baltacıoglu" userId="3b4b8ff671b401d0" providerId="LiveId" clId="{FE82FC42-15B9-4D7E-996B-8BCFF5EC3383}" dt="2022-12-20T14:38:22.622" v="2505" actId="1076"/>
          <ac:spMkLst>
            <pc:docMk/>
            <pc:sldMk cId="2694074078" sldId="347"/>
            <ac:spMk id="32" creationId="{F805963A-B911-6025-653F-1DAD4DCC55A7}"/>
          </ac:spMkLst>
        </pc:spChg>
        <pc:spChg chg="add mod">
          <ac:chgData name="Buse Baltacıoglu" userId="3b4b8ff671b401d0" providerId="LiveId" clId="{FE82FC42-15B9-4D7E-996B-8BCFF5EC3383}" dt="2022-12-20T14:38:22.622" v="2505" actId="1076"/>
          <ac:spMkLst>
            <pc:docMk/>
            <pc:sldMk cId="2694074078" sldId="347"/>
            <ac:spMk id="33" creationId="{BD7C2B44-BFF6-08D0-C32F-2AF7BA4368E2}"/>
          </ac:spMkLst>
        </pc:spChg>
        <pc:spChg chg="add mod">
          <ac:chgData name="Buse Baltacıoglu" userId="3b4b8ff671b401d0" providerId="LiveId" clId="{FE82FC42-15B9-4D7E-996B-8BCFF5EC3383}" dt="2022-12-20T14:38:22.622" v="2505" actId="1076"/>
          <ac:spMkLst>
            <pc:docMk/>
            <pc:sldMk cId="2694074078" sldId="347"/>
            <ac:spMk id="34" creationId="{30C8F609-DA0F-76CE-C71D-94844B7D7245}"/>
          </ac:spMkLst>
        </pc:spChg>
        <pc:spChg chg="add mod">
          <ac:chgData name="Buse Baltacıoglu" userId="3b4b8ff671b401d0" providerId="LiveId" clId="{FE82FC42-15B9-4D7E-996B-8BCFF5EC3383}" dt="2022-12-20T14:38:22.622" v="2505" actId="1076"/>
          <ac:spMkLst>
            <pc:docMk/>
            <pc:sldMk cId="2694074078" sldId="347"/>
            <ac:spMk id="35" creationId="{6DDE49D3-9FD3-144D-22C0-F6558B589DB3}"/>
          </ac:spMkLst>
        </pc:spChg>
        <pc:spChg chg="add mod">
          <ac:chgData name="Buse Baltacıoglu" userId="3b4b8ff671b401d0" providerId="LiveId" clId="{FE82FC42-15B9-4D7E-996B-8BCFF5EC3383}" dt="2022-12-20T14:38:22.622" v="2505" actId="1076"/>
          <ac:spMkLst>
            <pc:docMk/>
            <pc:sldMk cId="2694074078" sldId="347"/>
            <ac:spMk id="36" creationId="{0B8961F8-71B7-176F-B019-F37982ED9754}"/>
          </ac:spMkLst>
        </pc:spChg>
        <pc:spChg chg="add del mod">
          <ac:chgData name="Buse Baltacıoglu" userId="3b4b8ff671b401d0" providerId="LiveId" clId="{FE82FC42-15B9-4D7E-996B-8BCFF5EC3383}" dt="2022-12-20T14:35:36.454" v="2492" actId="478"/>
          <ac:spMkLst>
            <pc:docMk/>
            <pc:sldMk cId="2694074078" sldId="347"/>
            <ac:spMk id="37" creationId="{82AD48EC-201F-6A8D-7143-84E4F5229383}"/>
          </ac:spMkLst>
        </pc:spChg>
        <pc:spChg chg="add del mod">
          <ac:chgData name="Buse Baltacıoglu" userId="3b4b8ff671b401d0" providerId="LiveId" clId="{FE82FC42-15B9-4D7E-996B-8BCFF5EC3383}" dt="2022-12-20T14:36:28.119" v="2500" actId="478"/>
          <ac:spMkLst>
            <pc:docMk/>
            <pc:sldMk cId="2694074078" sldId="347"/>
            <ac:spMk id="38" creationId="{DC6BA801-912D-B673-22CE-3977D8801566}"/>
          </ac:spMkLst>
        </pc:spChg>
        <pc:spChg chg="add del mod">
          <ac:chgData name="Buse Baltacıoglu" userId="3b4b8ff671b401d0" providerId="LiveId" clId="{FE82FC42-15B9-4D7E-996B-8BCFF5EC3383}" dt="2022-12-20T14:37:16.536" v="2502" actId="478"/>
          <ac:spMkLst>
            <pc:docMk/>
            <pc:sldMk cId="2694074078" sldId="347"/>
            <ac:spMk id="39" creationId="{A7324B4F-2BB0-5DAE-49DF-7A6153AB7266}"/>
          </ac:spMkLst>
        </pc:spChg>
        <pc:spChg chg="add mod">
          <ac:chgData name="Buse Baltacıoglu" userId="3b4b8ff671b401d0" providerId="LiveId" clId="{FE82FC42-15B9-4D7E-996B-8BCFF5EC3383}" dt="2022-12-20T15:51:38.293" v="2783" actId="14100"/>
          <ac:spMkLst>
            <pc:docMk/>
            <pc:sldMk cId="2694074078" sldId="347"/>
            <ac:spMk id="40" creationId="{1CD354C6-8F38-C088-76E7-6F3C09CF75BE}"/>
          </ac:spMkLst>
        </pc:spChg>
        <pc:spChg chg="add del">
          <ac:chgData name="Buse Baltacıoglu" userId="3b4b8ff671b401d0" providerId="LiveId" clId="{FE82FC42-15B9-4D7E-996B-8BCFF5EC3383}" dt="2022-12-20T14:31:18.375" v="2456" actId="478"/>
          <ac:spMkLst>
            <pc:docMk/>
            <pc:sldMk cId="2694074078" sldId="347"/>
            <ac:spMk id="41" creationId="{4740E767-9FE3-6EFC-9FC8-3ECC55086FDA}"/>
          </ac:spMkLst>
        </pc:spChg>
        <pc:spChg chg="add mod">
          <ac:chgData name="Buse Baltacıoglu" userId="3b4b8ff671b401d0" providerId="LiveId" clId="{FE82FC42-15B9-4D7E-996B-8BCFF5EC3383}" dt="2022-12-20T14:38:22.622" v="2505" actId="1076"/>
          <ac:spMkLst>
            <pc:docMk/>
            <pc:sldMk cId="2694074078" sldId="347"/>
            <ac:spMk id="42" creationId="{D8029B5A-99FB-4715-B0F3-8DFD735FE522}"/>
          </ac:spMkLst>
        </pc:spChg>
        <pc:spChg chg="add del mod">
          <ac:chgData name="Buse Baltacıoglu" userId="3b4b8ff671b401d0" providerId="LiveId" clId="{FE82FC42-15B9-4D7E-996B-8BCFF5EC3383}" dt="2022-12-20T14:32:00.384" v="2460" actId="478"/>
          <ac:spMkLst>
            <pc:docMk/>
            <pc:sldMk cId="2694074078" sldId="347"/>
            <ac:spMk id="43" creationId="{C98F2024-E269-B91F-6D88-57531EA9004F}"/>
          </ac:spMkLst>
        </pc:spChg>
        <pc:spChg chg="add mod">
          <ac:chgData name="Buse Baltacıoglu" userId="3b4b8ff671b401d0" providerId="LiveId" clId="{FE82FC42-15B9-4D7E-996B-8BCFF5EC3383}" dt="2022-12-20T14:38:22.622" v="2505" actId="1076"/>
          <ac:spMkLst>
            <pc:docMk/>
            <pc:sldMk cId="2694074078" sldId="347"/>
            <ac:spMk id="44" creationId="{A92BDA02-B5D0-0645-21C5-BB7A3940607B}"/>
          </ac:spMkLst>
        </pc:spChg>
        <pc:spChg chg="add mod">
          <ac:chgData name="Buse Baltacıoglu" userId="3b4b8ff671b401d0" providerId="LiveId" clId="{FE82FC42-15B9-4D7E-996B-8BCFF5EC3383}" dt="2022-12-20T14:38:22.622" v="2505" actId="1076"/>
          <ac:spMkLst>
            <pc:docMk/>
            <pc:sldMk cId="2694074078" sldId="347"/>
            <ac:spMk id="45" creationId="{66451D41-287C-BB67-999F-AE3FCAAE9BC2}"/>
          </ac:spMkLst>
        </pc:spChg>
        <pc:spChg chg="add mod">
          <ac:chgData name="Buse Baltacıoglu" userId="3b4b8ff671b401d0" providerId="LiveId" clId="{FE82FC42-15B9-4D7E-996B-8BCFF5EC3383}" dt="2022-12-20T14:38:22.622" v="2505" actId="1076"/>
          <ac:spMkLst>
            <pc:docMk/>
            <pc:sldMk cId="2694074078" sldId="347"/>
            <ac:spMk id="46" creationId="{4895EF88-84FB-B0D7-3332-F93AFDBA2372}"/>
          </ac:spMkLst>
        </pc:spChg>
        <pc:spChg chg="add mod">
          <ac:chgData name="Buse Baltacıoglu" userId="3b4b8ff671b401d0" providerId="LiveId" clId="{FE82FC42-15B9-4D7E-996B-8BCFF5EC3383}" dt="2022-12-20T14:38:22.622" v="2505" actId="1076"/>
          <ac:spMkLst>
            <pc:docMk/>
            <pc:sldMk cId="2694074078" sldId="347"/>
            <ac:spMk id="47" creationId="{9844D762-C540-E469-7C89-417E5E8E004E}"/>
          </ac:spMkLst>
        </pc:spChg>
        <pc:grpChg chg="add del mod">
          <ac:chgData name="Buse Baltacıoglu" userId="3b4b8ff671b401d0" providerId="LiveId" clId="{FE82FC42-15B9-4D7E-996B-8BCFF5EC3383}" dt="2022-12-20T14:17:39.991" v="2299" actId="478"/>
          <ac:grpSpMkLst>
            <pc:docMk/>
            <pc:sldMk cId="2694074078" sldId="347"/>
            <ac:grpSpMk id="3" creationId="{8A62388E-2717-E7EE-2399-A434BB3482B5}"/>
          </ac:grpSpMkLst>
        </pc:grpChg>
        <pc:grpChg chg="mod">
          <ac:chgData name="Buse Baltacıoglu" userId="3b4b8ff671b401d0" providerId="LiveId" clId="{FE82FC42-15B9-4D7E-996B-8BCFF5EC3383}" dt="2022-12-16T11:16:51.976" v="1450"/>
          <ac:grpSpMkLst>
            <pc:docMk/>
            <pc:sldMk cId="2694074078" sldId="347"/>
            <ac:grpSpMk id="4" creationId="{135936D4-0D56-4C2E-4AC8-8A371B0BD46E}"/>
          </ac:grpSpMkLst>
        </pc:grpChg>
        <pc:picChg chg="add mod">
          <ac:chgData name="Buse Baltacıoglu" userId="3b4b8ff671b401d0" providerId="LiveId" clId="{FE82FC42-15B9-4D7E-996B-8BCFF5EC3383}" dt="2022-12-20T14:38:46.470" v="2507" actId="1076"/>
          <ac:picMkLst>
            <pc:docMk/>
            <pc:sldMk cId="2694074078" sldId="347"/>
            <ac:picMk id="2" creationId="{ABC90859-466F-08ED-436B-E0D7E547AAD4}"/>
          </ac:picMkLst>
        </pc:picChg>
        <pc:picChg chg="add del mod">
          <ac:chgData name="Buse Baltacıoglu" userId="3b4b8ff671b401d0" providerId="LiveId" clId="{FE82FC42-15B9-4D7E-996B-8BCFF5EC3383}" dt="2022-12-20T14:17:51.678" v="2302" actId="478"/>
          <ac:picMkLst>
            <pc:docMk/>
            <pc:sldMk cId="2694074078" sldId="347"/>
            <ac:picMk id="25" creationId="{806CF0BE-B7B4-9D76-C9BC-768A7BA59191}"/>
          </ac:picMkLst>
        </pc:picChg>
        <pc:inkChg chg="add del">
          <ac:chgData name="Buse Baltacıoglu" userId="3b4b8ff671b401d0" providerId="LiveId" clId="{FE82FC42-15B9-4D7E-996B-8BCFF5EC3383}" dt="2022-12-20T14:19:02.566" v="2314" actId="9405"/>
          <ac:inkMkLst>
            <pc:docMk/>
            <pc:sldMk cId="2694074078" sldId="347"/>
            <ac:inkMk id="24" creationId="{BAECFAB0-1E96-707D-C2D2-E69CE82286BC}"/>
          </ac:inkMkLst>
        </pc:inkChg>
        <pc:inkChg chg="add del">
          <ac:chgData name="Buse Baltacıoglu" userId="3b4b8ff671b401d0" providerId="LiveId" clId="{FE82FC42-15B9-4D7E-996B-8BCFF5EC3383}" dt="2022-12-20T14:19:02.232" v="2313" actId="9405"/>
          <ac:inkMkLst>
            <pc:docMk/>
            <pc:sldMk cId="2694074078" sldId="347"/>
            <ac:inkMk id="28" creationId="{E9047210-4AA5-44C4-F62B-7BFD0A71746E}"/>
          </ac:inkMkLst>
        </pc:inkChg>
      </pc:sldChg>
      <pc:sldChg chg="modSp add del mod">
        <pc:chgData name="Buse Baltacıoglu" userId="3b4b8ff671b401d0" providerId="LiveId" clId="{FE82FC42-15B9-4D7E-996B-8BCFF5EC3383}" dt="2022-12-17T12:42:26.502" v="1861" actId="47"/>
        <pc:sldMkLst>
          <pc:docMk/>
          <pc:sldMk cId="3933359673" sldId="348"/>
        </pc:sldMkLst>
        <pc:spChg chg="mod">
          <ac:chgData name="Buse Baltacıoglu" userId="3b4b8ff671b401d0" providerId="LiveId" clId="{FE82FC42-15B9-4D7E-996B-8BCFF5EC3383}" dt="2022-12-16T11:24:31.850" v="1485"/>
          <ac:spMkLst>
            <pc:docMk/>
            <pc:sldMk cId="3933359673" sldId="348"/>
            <ac:spMk id="2" creationId="{05F2F92D-5E3F-48DD-8C02-C972A8708B7F}"/>
          </ac:spMkLst>
        </pc:spChg>
        <pc:spChg chg="mod">
          <ac:chgData name="Buse Baltacıoglu" userId="3b4b8ff671b401d0" providerId="LiveId" clId="{FE82FC42-15B9-4D7E-996B-8BCFF5EC3383}" dt="2022-12-16T11:23:49.338" v="1481"/>
          <ac:spMkLst>
            <pc:docMk/>
            <pc:sldMk cId="3933359673" sldId="348"/>
            <ac:spMk id="6" creationId="{9A36003D-F632-4F33-8040-DDECA7AEB334}"/>
          </ac:spMkLst>
        </pc:spChg>
        <pc:spChg chg="mod">
          <ac:chgData name="Buse Baltacıoglu" userId="3b4b8ff671b401d0" providerId="LiveId" clId="{FE82FC42-15B9-4D7E-996B-8BCFF5EC3383}" dt="2022-12-16T11:24:11.620" v="1483"/>
          <ac:spMkLst>
            <pc:docMk/>
            <pc:sldMk cId="3933359673" sldId="348"/>
            <ac:spMk id="16" creationId="{2494D226-E548-4E5F-8B66-E215E7679828}"/>
          </ac:spMkLst>
        </pc:spChg>
        <pc:spChg chg="mod">
          <ac:chgData name="Buse Baltacıoglu" userId="3b4b8ff671b401d0" providerId="LiveId" clId="{FE82FC42-15B9-4D7E-996B-8BCFF5EC3383}" dt="2022-12-16T11:24:00.101" v="1482"/>
          <ac:spMkLst>
            <pc:docMk/>
            <pc:sldMk cId="3933359673" sldId="348"/>
            <ac:spMk id="37" creationId="{1B0E0F80-62FE-4451-BAA5-EBC545793DE1}"/>
          </ac:spMkLst>
        </pc:spChg>
      </pc:sldChg>
      <pc:sldChg chg="addSp modSp new del mod">
        <pc:chgData name="Buse Baltacıoglu" userId="3b4b8ff671b401d0" providerId="LiveId" clId="{FE82FC42-15B9-4D7E-996B-8BCFF5EC3383}" dt="2022-12-16T11:46:07.280" v="1579" actId="47"/>
        <pc:sldMkLst>
          <pc:docMk/>
          <pc:sldMk cId="1982204885" sldId="349"/>
        </pc:sldMkLst>
        <pc:picChg chg="add mod">
          <ac:chgData name="Buse Baltacıoglu" userId="3b4b8ff671b401d0" providerId="LiveId" clId="{FE82FC42-15B9-4D7E-996B-8BCFF5EC3383}" dt="2022-12-16T11:31:19.725" v="1493" actId="1076"/>
          <ac:picMkLst>
            <pc:docMk/>
            <pc:sldMk cId="1982204885" sldId="349"/>
            <ac:picMk id="3" creationId="{F52D8640-7D9F-5371-6078-5854FFB35DBB}"/>
          </ac:picMkLst>
        </pc:picChg>
      </pc:sldChg>
      <pc:sldChg chg="addSp delSp modSp new del mod ord modNotesTx">
        <pc:chgData name="Buse Baltacıoglu" userId="3b4b8ff671b401d0" providerId="LiveId" clId="{FE82FC42-15B9-4D7E-996B-8BCFF5EC3383}" dt="2022-12-29T14:38:44.972" v="3292" actId="47"/>
        <pc:sldMkLst>
          <pc:docMk/>
          <pc:sldMk cId="833380918" sldId="350"/>
        </pc:sldMkLst>
        <pc:spChg chg="add mod">
          <ac:chgData name="Buse Baltacıoglu" userId="3b4b8ff671b401d0" providerId="LiveId" clId="{FE82FC42-15B9-4D7E-996B-8BCFF5EC3383}" dt="2022-12-29T14:31:48.665" v="3240" actId="1076"/>
          <ac:spMkLst>
            <pc:docMk/>
            <pc:sldMk cId="833380918" sldId="350"/>
            <ac:spMk id="3" creationId="{245786C7-2874-BD75-FDB0-0F9C670BCB85}"/>
          </ac:spMkLst>
        </pc:spChg>
        <pc:spChg chg="add del mod">
          <ac:chgData name="Buse Baltacıoglu" userId="3b4b8ff671b401d0" providerId="LiveId" clId="{FE82FC42-15B9-4D7E-996B-8BCFF5EC3383}" dt="2022-12-16T11:32:29.681" v="1498" actId="478"/>
          <ac:spMkLst>
            <pc:docMk/>
            <pc:sldMk cId="833380918" sldId="350"/>
            <ac:spMk id="3" creationId="{3F9023F0-CF28-6E08-3EDC-2E7274146847}"/>
          </ac:spMkLst>
        </pc:spChg>
        <pc:spChg chg="add mod">
          <ac:chgData name="Buse Baltacıoglu" userId="3b4b8ff671b401d0" providerId="LiveId" clId="{FE82FC42-15B9-4D7E-996B-8BCFF5EC3383}" dt="2022-12-29T14:33:11.105" v="3249" actId="1076"/>
          <ac:spMkLst>
            <pc:docMk/>
            <pc:sldMk cId="833380918" sldId="350"/>
            <ac:spMk id="4" creationId="{E754A882-E52E-4F0F-7355-3769FABD0E85}"/>
          </ac:spMkLst>
        </pc:spChg>
        <pc:spChg chg="add del mod">
          <ac:chgData name="Buse Baltacıoglu" userId="3b4b8ff671b401d0" providerId="LiveId" clId="{FE82FC42-15B9-4D7E-996B-8BCFF5EC3383}" dt="2022-12-16T11:32:29.681" v="1498" actId="478"/>
          <ac:spMkLst>
            <pc:docMk/>
            <pc:sldMk cId="833380918" sldId="350"/>
            <ac:spMk id="5" creationId="{E54940EA-EFA0-6634-97A8-D6E9738FD329}"/>
          </ac:spMkLst>
        </pc:spChg>
        <pc:spChg chg="add del mod">
          <ac:chgData name="Buse Baltacıoglu" userId="3b4b8ff671b401d0" providerId="LiveId" clId="{FE82FC42-15B9-4D7E-996B-8BCFF5EC3383}" dt="2022-12-16T11:32:29.681" v="1498" actId="478"/>
          <ac:spMkLst>
            <pc:docMk/>
            <pc:sldMk cId="833380918" sldId="350"/>
            <ac:spMk id="6" creationId="{8E93511D-4674-8334-F22C-1CB49E10C8BA}"/>
          </ac:spMkLst>
        </pc:spChg>
        <pc:spChg chg="add del mod">
          <ac:chgData name="Buse Baltacıoglu" userId="3b4b8ff671b401d0" providerId="LiveId" clId="{FE82FC42-15B9-4D7E-996B-8BCFF5EC3383}" dt="2022-12-16T11:32:29.681" v="1498" actId="478"/>
          <ac:spMkLst>
            <pc:docMk/>
            <pc:sldMk cId="833380918" sldId="350"/>
            <ac:spMk id="7" creationId="{00CD21F6-2E9D-6E2D-A367-CA24F23FBB85}"/>
          </ac:spMkLst>
        </pc:spChg>
        <pc:spChg chg="add del mod">
          <ac:chgData name="Buse Baltacıoglu" userId="3b4b8ff671b401d0" providerId="LiveId" clId="{FE82FC42-15B9-4D7E-996B-8BCFF5EC3383}" dt="2022-12-16T11:32:29.681" v="1498" actId="478"/>
          <ac:spMkLst>
            <pc:docMk/>
            <pc:sldMk cId="833380918" sldId="350"/>
            <ac:spMk id="8" creationId="{B31B45A7-E5D8-F6C2-0632-BDC6F1F6EABD}"/>
          </ac:spMkLst>
        </pc:spChg>
        <pc:spChg chg="add del mod">
          <ac:chgData name="Buse Baltacıoglu" userId="3b4b8ff671b401d0" providerId="LiveId" clId="{FE82FC42-15B9-4D7E-996B-8BCFF5EC3383}" dt="2022-12-16T11:35:17.762" v="1545" actId="478"/>
          <ac:spMkLst>
            <pc:docMk/>
            <pc:sldMk cId="833380918" sldId="350"/>
            <ac:spMk id="9" creationId="{58573B1E-E73C-6DB7-68DD-BC3A35ED0312}"/>
          </ac:spMkLst>
        </pc:spChg>
        <pc:spChg chg="add del mod">
          <ac:chgData name="Buse Baltacıoglu" userId="3b4b8ff671b401d0" providerId="LiveId" clId="{FE82FC42-15B9-4D7E-996B-8BCFF5EC3383}" dt="2022-12-16T11:35:17.762" v="1545" actId="478"/>
          <ac:spMkLst>
            <pc:docMk/>
            <pc:sldMk cId="833380918" sldId="350"/>
            <ac:spMk id="10" creationId="{B393D64F-92B4-9657-13E8-0C884EDCDFB1}"/>
          </ac:spMkLst>
        </pc:spChg>
        <pc:spChg chg="add del mod">
          <ac:chgData name="Buse Baltacıoglu" userId="3b4b8ff671b401d0" providerId="LiveId" clId="{FE82FC42-15B9-4D7E-996B-8BCFF5EC3383}" dt="2022-12-16T11:35:17.762" v="1545" actId="478"/>
          <ac:spMkLst>
            <pc:docMk/>
            <pc:sldMk cId="833380918" sldId="350"/>
            <ac:spMk id="11" creationId="{69D9193A-2533-07E1-7B55-A9EE89725A6C}"/>
          </ac:spMkLst>
        </pc:spChg>
        <pc:spChg chg="add del mod">
          <ac:chgData name="Buse Baltacıoglu" userId="3b4b8ff671b401d0" providerId="LiveId" clId="{FE82FC42-15B9-4D7E-996B-8BCFF5EC3383}" dt="2022-12-16T11:35:17.762" v="1545" actId="478"/>
          <ac:spMkLst>
            <pc:docMk/>
            <pc:sldMk cId="833380918" sldId="350"/>
            <ac:spMk id="12" creationId="{13765D55-9D30-48CE-51D2-FA8B2D0EF4FF}"/>
          </ac:spMkLst>
        </pc:spChg>
        <pc:spChg chg="add del mod">
          <ac:chgData name="Buse Baltacıoglu" userId="3b4b8ff671b401d0" providerId="LiveId" clId="{FE82FC42-15B9-4D7E-996B-8BCFF5EC3383}" dt="2022-12-16T11:32:28.156" v="1497"/>
          <ac:spMkLst>
            <pc:docMk/>
            <pc:sldMk cId="833380918" sldId="350"/>
            <ac:spMk id="13" creationId="{B24DFB1B-2903-AF9D-3D49-FEB793251CE7}"/>
          </ac:spMkLst>
        </pc:spChg>
        <pc:spChg chg="add del mod">
          <ac:chgData name="Buse Baltacıoglu" userId="3b4b8ff671b401d0" providerId="LiveId" clId="{FE82FC42-15B9-4D7E-996B-8BCFF5EC3383}" dt="2022-12-16T11:32:28.156" v="1497"/>
          <ac:spMkLst>
            <pc:docMk/>
            <pc:sldMk cId="833380918" sldId="350"/>
            <ac:spMk id="14" creationId="{C9EB98BE-8379-34A0-3282-1284AE1D8842}"/>
          </ac:spMkLst>
        </pc:spChg>
        <pc:spChg chg="add mod">
          <ac:chgData name="Buse Baltacıoglu" userId="3b4b8ff671b401d0" providerId="LiveId" clId="{FE82FC42-15B9-4D7E-996B-8BCFF5EC3383}" dt="2022-12-29T14:31:58.687" v="3241" actId="1076"/>
          <ac:spMkLst>
            <pc:docMk/>
            <pc:sldMk cId="833380918" sldId="350"/>
            <ac:spMk id="16" creationId="{D3FD1E75-C3FB-C1DB-30C8-76137702215B}"/>
          </ac:spMkLst>
        </pc:spChg>
        <pc:spChg chg="add mod">
          <ac:chgData name="Buse Baltacıoglu" userId="3b4b8ff671b401d0" providerId="LiveId" clId="{FE82FC42-15B9-4D7E-996B-8BCFF5EC3383}" dt="2022-12-29T14:31:58.687" v="3241" actId="1076"/>
          <ac:spMkLst>
            <pc:docMk/>
            <pc:sldMk cId="833380918" sldId="350"/>
            <ac:spMk id="17" creationId="{D3C39D7C-4450-44A7-645B-F125DD8CA4ED}"/>
          </ac:spMkLst>
        </pc:spChg>
        <pc:spChg chg="add mod">
          <ac:chgData name="Buse Baltacıoglu" userId="3b4b8ff671b401d0" providerId="LiveId" clId="{FE82FC42-15B9-4D7E-996B-8BCFF5EC3383}" dt="2022-12-20T13:59:33.289" v="2281" actId="1076"/>
          <ac:spMkLst>
            <pc:docMk/>
            <pc:sldMk cId="833380918" sldId="350"/>
            <ac:spMk id="23" creationId="{B69A6A9C-2773-0B0F-136D-3E5A4FA1B011}"/>
          </ac:spMkLst>
        </pc:spChg>
        <pc:spChg chg="add mod">
          <ac:chgData name="Buse Baltacıoglu" userId="3b4b8ff671b401d0" providerId="LiveId" clId="{FE82FC42-15B9-4D7E-996B-8BCFF5EC3383}" dt="2022-12-20T13:59:33.289" v="2281" actId="1076"/>
          <ac:spMkLst>
            <pc:docMk/>
            <pc:sldMk cId="833380918" sldId="350"/>
            <ac:spMk id="24" creationId="{B2913FB0-D882-1687-D253-1BC4964E4FB1}"/>
          </ac:spMkLst>
        </pc:spChg>
        <pc:spChg chg="add mod">
          <ac:chgData name="Buse Baltacıoglu" userId="3b4b8ff671b401d0" providerId="LiveId" clId="{FE82FC42-15B9-4D7E-996B-8BCFF5EC3383}" dt="2022-12-20T13:59:33.289" v="2281" actId="1076"/>
          <ac:spMkLst>
            <pc:docMk/>
            <pc:sldMk cId="833380918" sldId="350"/>
            <ac:spMk id="25" creationId="{B186C13C-CB38-F245-6BF8-A6FE647117A7}"/>
          </ac:spMkLst>
        </pc:spChg>
        <pc:spChg chg="add mod">
          <ac:chgData name="Buse Baltacıoglu" userId="3b4b8ff671b401d0" providerId="LiveId" clId="{FE82FC42-15B9-4D7E-996B-8BCFF5EC3383}" dt="2022-12-20T13:59:33.289" v="2281" actId="1076"/>
          <ac:spMkLst>
            <pc:docMk/>
            <pc:sldMk cId="833380918" sldId="350"/>
            <ac:spMk id="26" creationId="{A8EE2CF6-8624-43C3-E2A0-6CF482E3E7D7}"/>
          </ac:spMkLst>
        </pc:spChg>
        <pc:spChg chg="add mod">
          <ac:chgData name="Buse Baltacıoglu" userId="3b4b8ff671b401d0" providerId="LiveId" clId="{FE82FC42-15B9-4D7E-996B-8BCFF5EC3383}" dt="2022-12-20T13:59:33.289" v="2281" actId="1076"/>
          <ac:spMkLst>
            <pc:docMk/>
            <pc:sldMk cId="833380918" sldId="350"/>
            <ac:spMk id="27" creationId="{F95E5BB7-A0B8-95CA-50E0-04884B605904}"/>
          </ac:spMkLst>
        </pc:spChg>
        <pc:picChg chg="add del mod">
          <ac:chgData name="Buse Baltacıoglu" userId="3b4b8ff671b401d0" providerId="LiveId" clId="{FE82FC42-15B9-4D7E-996B-8BCFF5EC3383}" dt="2022-12-16T11:32:28.156" v="1497"/>
          <ac:picMkLst>
            <pc:docMk/>
            <pc:sldMk cId="833380918" sldId="350"/>
            <ac:picMk id="15" creationId="{26A2EE56-4B1E-73F0-3EC2-CCDFA3162DFB}"/>
          </ac:picMkLst>
        </pc:picChg>
        <pc:picChg chg="add mod">
          <ac:chgData name="Buse Baltacıoglu" userId="3b4b8ff671b401d0" providerId="LiveId" clId="{FE82FC42-15B9-4D7E-996B-8BCFF5EC3383}" dt="2022-12-29T14:31:58.687" v="3241" actId="1076"/>
          <ac:picMkLst>
            <pc:docMk/>
            <pc:sldMk cId="833380918" sldId="350"/>
            <ac:picMk id="18" creationId="{CECCE542-C082-27FE-D2C1-7AEF0E4AD262}"/>
          </ac:picMkLst>
        </pc:picChg>
        <pc:picChg chg="add mod">
          <ac:chgData name="Buse Baltacıoglu" userId="3b4b8ff671b401d0" providerId="LiveId" clId="{FE82FC42-15B9-4D7E-996B-8BCFF5EC3383}" dt="2022-12-20T14:00:03.192" v="2282"/>
          <ac:picMkLst>
            <pc:docMk/>
            <pc:sldMk cId="833380918" sldId="350"/>
            <ac:picMk id="20" creationId="{503335AF-55BA-5F16-2A59-212F359D6BE8}"/>
          </ac:picMkLst>
        </pc:picChg>
        <pc:picChg chg="add mod">
          <ac:chgData name="Buse Baltacıoglu" userId="3b4b8ff671b401d0" providerId="LiveId" clId="{FE82FC42-15B9-4D7E-996B-8BCFF5EC3383}" dt="2022-12-20T14:00:18.223" v="2283"/>
          <ac:picMkLst>
            <pc:docMk/>
            <pc:sldMk cId="833380918" sldId="350"/>
            <ac:picMk id="21" creationId="{38D4809C-D80F-5216-5596-EAED959A0CA9}"/>
          </ac:picMkLst>
        </pc:picChg>
        <pc:picChg chg="add mod">
          <ac:chgData name="Buse Baltacıoglu" userId="3b4b8ff671b401d0" providerId="LiveId" clId="{FE82FC42-15B9-4D7E-996B-8BCFF5EC3383}" dt="2022-12-20T14:00:29.864" v="2284"/>
          <ac:picMkLst>
            <pc:docMk/>
            <pc:sldMk cId="833380918" sldId="350"/>
            <ac:picMk id="22" creationId="{01FC8F6E-104E-4D9F-A688-D803DDBD2855}"/>
          </ac:picMkLst>
        </pc:picChg>
        <pc:cxnChg chg="add mod">
          <ac:chgData name="Buse Baltacıoglu" userId="3b4b8ff671b401d0" providerId="LiveId" clId="{FE82FC42-15B9-4D7E-996B-8BCFF5EC3383}" dt="2022-12-20T13:59:33.289" v="2281" actId="1076"/>
          <ac:cxnSpMkLst>
            <pc:docMk/>
            <pc:sldMk cId="833380918" sldId="350"/>
            <ac:cxnSpMk id="2" creationId="{D29B902A-CC33-E4DD-C97B-17FC592D11C0}"/>
          </ac:cxnSpMkLst>
        </pc:cxnChg>
      </pc:sldChg>
      <pc:sldChg chg="addSp delSp modSp new del mod">
        <pc:chgData name="Buse Baltacıoglu" userId="3b4b8ff671b401d0" providerId="LiveId" clId="{FE82FC42-15B9-4D7E-996B-8BCFF5EC3383}" dt="2022-12-17T12:42:21.112" v="1860" actId="47"/>
        <pc:sldMkLst>
          <pc:docMk/>
          <pc:sldMk cId="2858689413" sldId="351"/>
        </pc:sldMkLst>
        <pc:spChg chg="del">
          <ac:chgData name="Buse Baltacıoglu" userId="3b4b8ff671b401d0" providerId="LiveId" clId="{FE82FC42-15B9-4D7E-996B-8BCFF5EC3383}" dt="2022-12-17T12:00:53.211" v="1588" actId="478"/>
          <ac:spMkLst>
            <pc:docMk/>
            <pc:sldMk cId="2858689413" sldId="351"/>
            <ac:spMk id="2" creationId="{33945504-265B-D8A8-03B4-F11BDB508BD1}"/>
          </ac:spMkLst>
        </pc:spChg>
        <pc:graphicFrameChg chg="add mod modGraphic">
          <ac:chgData name="Buse Baltacıoglu" userId="3b4b8ff671b401d0" providerId="LiveId" clId="{FE82FC42-15B9-4D7E-996B-8BCFF5EC3383}" dt="2022-12-17T12:32:19.314" v="1809" actId="14100"/>
          <ac:graphicFrameMkLst>
            <pc:docMk/>
            <pc:sldMk cId="2858689413" sldId="351"/>
            <ac:graphicFrameMk id="3" creationId="{85A049AD-4C9F-0A06-2EA7-6478A59A83DA}"/>
          </ac:graphicFrameMkLst>
        </pc:graphicFrameChg>
        <pc:cxnChg chg="add del mod">
          <ac:chgData name="Buse Baltacıoglu" userId="3b4b8ff671b401d0" providerId="LiveId" clId="{FE82FC42-15B9-4D7E-996B-8BCFF5EC3383}" dt="2022-12-17T12:33:08.086" v="1822" actId="478"/>
          <ac:cxnSpMkLst>
            <pc:docMk/>
            <pc:sldMk cId="2858689413" sldId="351"/>
            <ac:cxnSpMk id="5" creationId="{9F063504-B116-22DE-61BE-5B6D1300E329}"/>
          </ac:cxnSpMkLst>
        </pc:cxnChg>
      </pc:sldChg>
      <pc:sldChg chg="new del">
        <pc:chgData name="Buse Baltacıoglu" userId="3b4b8ff671b401d0" providerId="LiveId" clId="{FE82FC42-15B9-4D7E-996B-8BCFF5EC3383}" dt="2022-12-17T12:37:37.772" v="1841" actId="47"/>
        <pc:sldMkLst>
          <pc:docMk/>
          <pc:sldMk cId="694547318" sldId="352"/>
        </pc:sldMkLst>
      </pc:sldChg>
      <pc:sldChg chg="addSp delSp modSp add mod modNotesTx">
        <pc:chgData name="Buse Baltacıoglu" userId="3b4b8ff671b401d0" providerId="LiveId" clId="{FE82FC42-15B9-4D7E-996B-8BCFF5EC3383}" dt="2022-12-29T11:58:38.400" v="2977"/>
        <pc:sldMkLst>
          <pc:docMk/>
          <pc:sldMk cId="3597878292" sldId="353"/>
        </pc:sldMkLst>
        <pc:spChg chg="add del mod">
          <ac:chgData name="Buse Baltacıoglu" userId="3b4b8ff671b401d0" providerId="LiveId" clId="{FE82FC42-15B9-4D7E-996B-8BCFF5EC3383}" dt="2022-12-17T12:34:38.029" v="1832" actId="207"/>
          <ac:spMkLst>
            <pc:docMk/>
            <pc:sldMk cId="3597878292" sldId="353"/>
            <ac:spMk id="2" creationId="{9B25E681-9DF4-45C4-9BA6-3745CE49052E}"/>
          </ac:spMkLst>
        </pc:spChg>
        <pc:spChg chg="mod">
          <ac:chgData name="Buse Baltacıoglu" userId="3b4b8ff671b401d0" providerId="LiveId" clId="{FE82FC42-15B9-4D7E-996B-8BCFF5EC3383}" dt="2022-12-17T12:18:41.472" v="1730" actId="14100"/>
          <ac:spMkLst>
            <pc:docMk/>
            <pc:sldMk cId="3597878292" sldId="353"/>
            <ac:spMk id="3" creationId="{867CA7E0-FC2F-426B-89DC-458AD3B6F87F}"/>
          </ac:spMkLst>
        </pc:spChg>
        <pc:spChg chg="add del">
          <ac:chgData name="Buse Baltacıoglu" userId="3b4b8ff671b401d0" providerId="LiveId" clId="{FE82FC42-15B9-4D7E-996B-8BCFF5EC3383}" dt="2022-12-17T12:18:05.850" v="1723" actId="478"/>
          <ac:spMkLst>
            <pc:docMk/>
            <pc:sldMk cId="3597878292" sldId="353"/>
            <ac:spMk id="4" creationId="{4DB14E3D-C01F-E55E-05FA-8C33402BCA10}"/>
          </ac:spMkLst>
        </pc:spChg>
        <pc:spChg chg="del">
          <ac:chgData name="Buse Baltacıoglu" userId="3b4b8ff671b401d0" providerId="LiveId" clId="{FE82FC42-15B9-4D7E-996B-8BCFF5EC3383}" dt="2022-12-17T12:18:04.094" v="1722" actId="478"/>
          <ac:spMkLst>
            <pc:docMk/>
            <pc:sldMk cId="3597878292" sldId="353"/>
            <ac:spMk id="5" creationId="{8782B248-8ECF-0E76-7214-C89F7225DD7B}"/>
          </ac:spMkLst>
        </pc:spChg>
        <pc:spChg chg="del">
          <ac:chgData name="Buse Baltacıoglu" userId="3b4b8ff671b401d0" providerId="LiveId" clId="{FE82FC42-15B9-4D7E-996B-8BCFF5EC3383}" dt="2022-12-17T12:18:10.271" v="1725" actId="478"/>
          <ac:spMkLst>
            <pc:docMk/>
            <pc:sldMk cId="3597878292" sldId="353"/>
            <ac:spMk id="18" creationId="{6DB80884-6B51-44BD-8FC2-16679B8EAB14}"/>
          </ac:spMkLst>
        </pc:spChg>
        <pc:spChg chg="mod">
          <ac:chgData name="Buse Baltacıoglu" userId="3b4b8ff671b401d0" providerId="LiveId" clId="{FE82FC42-15B9-4D7E-996B-8BCFF5EC3383}" dt="2022-12-17T12:18:57.719" v="1734" actId="20577"/>
          <ac:spMkLst>
            <pc:docMk/>
            <pc:sldMk cId="3597878292" sldId="353"/>
            <ac:spMk id="19" creationId="{7E4C3F9B-F7D3-41E0-A90F-B184C032C4CF}"/>
          </ac:spMkLst>
        </pc:spChg>
        <pc:spChg chg="add del">
          <ac:chgData name="Buse Baltacıoglu" userId="3b4b8ff671b401d0" providerId="LiveId" clId="{FE82FC42-15B9-4D7E-996B-8BCFF5EC3383}" dt="2022-12-17T12:18:08.111" v="1724" actId="478"/>
          <ac:spMkLst>
            <pc:docMk/>
            <pc:sldMk cId="3597878292" sldId="353"/>
            <ac:spMk id="20" creationId="{F94E0E9B-1611-466B-A795-D5B9F4AC271C}"/>
          </ac:spMkLst>
        </pc:spChg>
        <pc:spChg chg="add del mod">
          <ac:chgData name="Buse Baltacıoglu" userId="3b4b8ff671b401d0" providerId="LiveId" clId="{FE82FC42-15B9-4D7E-996B-8BCFF5EC3383}" dt="2022-12-17T12:19:00.065" v="1735" actId="20577"/>
          <ac:spMkLst>
            <pc:docMk/>
            <pc:sldMk cId="3597878292" sldId="353"/>
            <ac:spMk id="21" creationId="{B923076C-4C44-404D-947F-FDD5087AC5E3}"/>
          </ac:spMkLst>
        </pc:spChg>
        <pc:spChg chg="mod">
          <ac:chgData name="Buse Baltacıoglu" userId="3b4b8ff671b401d0" providerId="LiveId" clId="{FE82FC42-15B9-4D7E-996B-8BCFF5EC3383}" dt="2022-12-17T12:18:45.935" v="1731" actId="14100"/>
          <ac:spMkLst>
            <pc:docMk/>
            <pc:sldMk cId="3597878292" sldId="353"/>
            <ac:spMk id="22" creationId="{A8F9EE3C-EF80-4724-9799-42E08C64A303}"/>
          </ac:spMkLst>
        </pc:spChg>
        <pc:spChg chg="del">
          <ac:chgData name="Buse Baltacıoglu" userId="3b4b8ff671b401d0" providerId="LiveId" clId="{FE82FC42-15B9-4D7E-996B-8BCFF5EC3383}" dt="2022-12-17T12:17:56.663" v="1720" actId="478"/>
          <ac:spMkLst>
            <pc:docMk/>
            <pc:sldMk cId="3597878292" sldId="353"/>
            <ac:spMk id="23" creationId="{1F84FD10-3A13-4D1E-974C-9C8E1E996708}"/>
          </ac:spMkLst>
        </pc:spChg>
        <pc:spChg chg="mod">
          <ac:chgData name="Buse Baltacıoglu" userId="3b4b8ff671b401d0" providerId="LiveId" clId="{FE82FC42-15B9-4D7E-996B-8BCFF5EC3383}" dt="2022-12-17T12:18:51.495" v="1732" actId="14100"/>
          <ac:spMkLst>
            <pc:docMk/>
            <pc:sldMk cId="3597878292" sldId="353"/>
            <ac:spMk id="24" creationId="{9C3275FC-A0E2-4462-B62E-526CF975CD32}"/>
          </ac:spMkLst>
        </pc:spChg>
        <pc:spChg chg="del">
          <ac:chgData name="Buse Baltacıoglu" userId="3b4b8ff671b401d0" providerId="LiveId" clId="{FE82FC42-15B9-4D7E-996B-8BCFF5EC3383}" dt="2022-12-17T12:18:01.548" v="1721" actId="478"/>
          <ac:spMkLst>
            <pc:docMk/>
            <pc:sldMk cId="3597878292" sldId="353"/>
            <ac:spMk id="25" creationId="{2385D78C-C0BA-4D3C-BC91-F2D9E3A47C7D}"/>
          </ac:spMkLst>
        </pc:spChg>
        <pc:spChg chg="mod">
          <ac:chgData name="Buse Baltacıoglu" userId="3b4b8ff671b401d0" providerId="LiveId" clId="{FE82FC42-15B9-4D7E-996B-8BCFF5EC3383}" dt="2022-12-17T12:18:54.351" v="1733" actId="14100"/>
          <ac:spMkLst>
            <pc:docMk/>
            <pc:sldMk cId="3597878292" sldId="353"/>
            <ac:spMk id="26" creationId="{F1FE223A-20B8-480F-8366-49FC612517D0}"/>
          </ac:spMkLst>
        </pc:spChg>
        <pc:spChg chg="del">
          <ac:chgData name="Buse Baltacıoglu" userId="3b4b8ff671b401d0" providerId="LiveId" clId="{FE82FC42-15B9-4D7E-996B-8BCFF5EC3383}" dt="2022-12-17T12:13:58.119" v="1711" actId="478"/>
          <ac:spMkLst>
            <pc:docMk/>
            <pc:sldMk cId="3597878292" sldId="353"/>
            <ac:spMk id="27" creationId="{FA8C48B5-604C-A6E9-EB72-5C5DA82BC78E}"/>
          </ac:spMkLst>
        </pc:spChg>
        <pc:spChg chg="del">
          <ac:chgData name="Buse Baltacıoglu" userId="3b4b8ff671b401d0" providerId="LiveId" clId="{FE82FC42-15B9-4D7E-996B-8BCFF5EC3383}" dt="2022-12-17T12:13:58.119" v="1711" actId="478"/>
          <ac:spMkLst>
            <pc:docMk/>
            <pc:sldMk cId="3597878292" sldId="353"/>
            <ac:spMk id="28" creationId="{72ACAF3B-BF71-245F-9999-C9F5E1641E13}"/>
          </ac:spMkLst>
        </pc:spChg>
        <pc:spChg chg="del">
          <ac:chgData name="Buse Baltacıoglu" userId="3b4b8ff671b401d0" providerId="LiveId" clId="{FE82FC42-15B9-4D7E-996B-8BCFF5EC3383}" dt="2022-12-17T12:13:58.119" v="1711" actId="478"/>
          <ac:spMkLst>
            <pc:docMk/>
            <pc:sldMk cId="3597878292" sldId="353"/>
            <ac:spMk id="29" creationId="{142942B3-6A02-5180-42BA-1F472F5154BD}"/>
          </ac:spMkLst>
        </pc:spChg>
        <pc:spChg chg="del">
          <ac:chgData name="Buse Baltacıoglu" userId="3b4b8ff671b401d0" providerId="LiveId" clId="{FE82FC42-15B9-4D7E-996B-8BCFF5EC3383}" dt="2022-12-17T12:13:58.119" v="1711" actId="478"/>
          <ac:spMkLst>
            <pc:docMk/>
            <pc:sldMk cId="3597878292" sldId="353"/>
            <ac:spMk id="30" creationId="{F5EACCD6-574F-C1B6-484F-871EA582514F}"/>
          </ac:spMkLst>
        </pc:spChg>
        <pc:spChg chg="del">
          <ac:chgData name="Buse Baltacıoglu" userId="3b4b8ff671b401d0" providerId="LiveId" clId="{FE82FC42-15B9-4D7E-996B-8BCFF5EC3383}" dt="2022-12-17T12:13:58.119" v="1711" actId="478"/>
          <ac:spMkLst>
            <pc:docMk/>
            <pc:sldMk cId="3597878292" sldId="353"/>
            <ac:spMk id="31" creationId="{E3AB0809-70CC-D828-EDD1-292196C13829}"/>
          </ac:spMkLst>
        </pc:spChg>
        <pc:spChg chg="del">
          <ac:chgData name="Buse Baltacıoglu" userId="3b4b8ff671b401d0" providerId="LiveId" clId="{FE82FC42-15B9-4D7E-996B-8BCFF5EC3383}" dt="2022-12-17T12:13:58.119" v="1711" actId="478"/>
          <ac:spMkLst>
            <pc:docMk/>
            <pc:sldMk cId="3597878292" sldId="353"/>
            <ac:spMk id="32" creationId="{2F91F07D-DD91-420F-FE37-C460B687618B}"/>
          </ac:spMkLst>
        </pc:spChg>
        <pc:spChg chg="del">
          <ac:chgData name="Buse Baltacıoglu" userId="3b4b8ff671b401d0" providerId="LiveId" clId="{FE82FC42-15B9-4D7E-996B-8BCFF5EC3383}" dt="2022-12-17T12:13:58.119" v="1711" actId="478"/>
          <ac:spMkLst>
            <pc:docMk/>
            <pc:sldMk cId="3597878292" sldId="353"/>
            <ac:spMk id="33" creationId="{CA4A82B5-CF42-3EB9-7384-9523E6860AC7}"/>
          </ac:spMkLst>
        </pc:spChg>
        <pc:spChg chg="del">
          <ac:chgData name="Buse Baltacıoglu" userId="3b4b8ff671b401d0" providerId="LiveId" clId="{FE82FC42-15B9-4D7E-996B-8BCFF5EC3383}" dt="2022-12-17T12:13:58.119" v="1711" actId="478"/>
          <ac:spMkLst>
            <pc:docMk/>
            <pc:sldMk cId="3597878292" sldId="353"/>
            <ac:spMk id="34" creationId="{B5ACD17A-90AE-AAB8-1BEB-9AD0A1A51B18}"/>
          </ac:spMkLst>
        </pc:spChg>
        <pc:spChg chg="del">
          <ac:chgData name="Buse Baltacıoglu" userId="3b4b8ff671b401d0" providerId="LiveId" clId="{FE82FC42-15B9-4D7E-996B-8BCFF5EC3383}" dt="2022-12-17T12:13:58.119" v="1711" actId="478"/>
          <ac:spMkLst>
            <pc:docMk/>
            <pc:sldMk cId="3597878292" sldId="353"/>
            <ac:spMk id="35" creationId="{23428DDA-8A01-3996-9303-CE868088CB9B}"/>
          </ac:spMkLst>
        </pc:spChg>
        <pc:spChg chg="del">
          <ac:chgData name="Buse Baltacıoglu" userId="3b4b8ff671b401d0" providerId="LiveId" clId="{FE82FC42-15B9-4D7E-996B-8BCFF5EC3383}" dt="2022-12-17T12:13:58.119" v="1711" actId="478"/>
          <ac:spMkLst>
            <pc:docMk/>
            <pc:sldMk cId="3597878292" sldId="353"/>
            <ac:spMk id="36" creationId="{2AA58CA7-F1F8-11F2-3AC9-9E73D75D718E}"/>
          </ac:spMkLst>
        </pc:spChg>
        <pc:spChg chg="del">
          <ac:chgData name="Buse Baltacıoglu" userId="3b4b8ff671b401d0" providerId="LiveId" clId="{FE82FC42-15B9-4D7E-996B-8BCFF5EC3383}" dt="2022-12-17T12:13:58.119" v="1711" actId="478"/>
          <ac:spMkLst>
            <pc:docMk/>
            <pc:sldMk cId="3597878292" sldId="353"/>
            <ac:spMk id="37" creationId="{A45E42EC-8759-8F8A-0DDD-6C1B175EB186}"/>
          </ac:spMkLst>
        </pc:spChg>
        <pc:spChg chg="del">
          <ac:chgData name="Buse Baltacıoglu" userId="3b4b8ff671b401d0" providerId="LiveId" clId="{FE82FC42-15B9-4D7E-996B-8BCFF5EC3383}" dt="2022-12-17T12:13:58.119" v="1711" actId="478"/>
          <ac:spMkLst>
            <pc:docMk/>
            <pc:sldMk cId="3597878292" sldId="353"/>
            <ac:spMk id="38" creationId="{528EBB74-D290-79AF-4F04-E4599AB9FC52}"/>
          </ac:spMkLst>
        </pc:spChg>
        <pc:spChg chg="del">
          <ac:chgData name="Buse Baltacıoglu" userId="3b4b8ff671b401d0" providerId="LiveId" clId="{FE82FC42-15B9-4D7E-996B-8BCFF5EC3383}" dt="2022-12-17T12:13:58.119" v="1711" actId="478"/>
          <ac:spMkLst>
            <pc:docMk/>
            <pc:sldMk cId="3597878292" sldId="353"/>
            <ac:spMk id="39" creationId="{04496FB5-CC70-7796-EE7E-CF099D807F95}"/>
          </ac:spMkLst>
        </pc:spChg>
        <pc:spChg chg="del">
          <ac:chgData name="Buse Baltacıoglu" userId="3b4b8ff671b401d0" providerId="LiveId" clId="{FE82FC42-15B9-4D7E-996B-8BCFF5EC3383}" dt="2022-12-17T12:13:58.119" v="1711" actId="478"/>
          <ac:spMkLst>
            <pc:docMk/>
            <pc:sldMk cId="3597878292" sldId="353"/>
            <ac:spMk id="40" creationId="{2C8ADD4E-59FB-B93C-3CE6-9725C16F3C52}"/>
          </ac:spMkLst>
        </pc:spChg>
        <pc:spChg chg="del">
          <ac:chgData name="Buse Baltacıoglu" userId="3b4b8ff671b401d0" providerId="LiveId" clId="{FE82FC42-15B9-4D7E-996B-8BCFF5EC3383}" dt="2022-12-17T12:13:58.119" v="1711" actId="478"/>
          <ac:spMkLst>
            <pc:docMk/>
            <pc:sldMk cId="3597878292" sldId="353"/>
            <ac:spMk id="41" creationId="{34758142-7BEF-319E-4D7F-A860FF47F551}"/>
          </ac:spMkLst>
        </pc:spChg>
        <pc:spChg chg="del">
          <ac:chgData name="Buse Baltacıoglu" userId="3b4b8ff671b401d0" providerId="LiveId" clId="{FE82FC42-15B9-4D7E-996B-8BCFF5EC3383}" dt="2022-12-17T12:13:58.119" v="1711" actId="478"/>
          <ac:spMkLst>
            <pc:docMk/>
            <pc:sldMk cId="3597878292" sldId="353"/>
            <ac:spMk id="42" creationId="{C88141C1-6DA5-7181-9802-DB40BE05E00D}"/>
          </ac:spMkLst>
        </pc:spChg>
        <pc:spChg chg="del">
          <ac:chgData name="Buse Baltacıoglu" userId="3b4b8ff671b401d0" providerId="LiveId" clId="{FE82FC42-15B9-4D7E-996B-8BCFF5EC3383}" dt="2022-12-17T12:13:58.119" v="1711" actId="478"/>
          <ac:spMkLst>
            <pc:docMk/>
            <pc:sldMk cId="3597878292" sldId="353"/>
            <ac:spMk id="43" creationId="{E2E086E3-1FD6-9ED9-C835-943E8FF417EB}"/>
          </ac:spMkLst>
        </pc:spChg>
        <pc:spChg chg="del">
          <ac:chgData name="Buse Baltacıoglu" userId="3b4b8ff671b401d0" providerId="LiveId" clId="{FE82FC42-15B9-4D7E-996B-8BCFF5EC3383}" dt="2022-12-17T12:13:58.119" v="1711" actId="478"/>
          <ac:spMkLst>
            <pc:docMk/>
            <pc:sldMk cId="3597878292" sldId="353"/>
            <ac:spMk id="44" creationId="{3590A708-6E8D-0ACC-8D6A-E4B684CECD50}"/>
          </ac:spMkLst>
        </pc:spChg>
        <pc:spChg chg="del">
          <ac:chgData name="Buse Baltacıoglu" userId="3b4b8ff671b401d0" providerId="LiveId" clId="{FE82FC42-15B9-4D7E-996B-8BCFF5EC3383}" dt="2022-12-17T12:13:58.119" v="1711" actId="478"/>
          <ac:spMkLst>
            <pc:docMk/>
            <pc:sldMk cId="3597878292" sldId="353"/>
            <ac:spMk id="45" creationId="{04646EC3-1E57-3CF1-531F-74430559323A}"/>
          </ac:spMkLst>
        </pc:spChg>
        <pc:spChg chg="del">
          <ac:chgData name="Buse Baltacıoglu" userId="3b4b8ff671b401d0" providerId="LiveId" clId="{FE82FC42-15B9-4D7E-996B-8BCFF5EC3383}" dt="2022-12-17T12:13:58.119" v="1711" actId="478"/>
          <ac:spMkLst>
            <pc:docMk/>
            <pc:sldMk cId="3597878292" sldId="353"/>
            <ac:spMk id="46" creationId="{83C78B64-A7DC-8F40-6FEF-1130B62F1D1F}"/>
          </ac:spMkLst>
        </pc:spChg>
        <pc:spChg chg="del">
          <ac:chgData name="Buse Baltacıoglu" userId="3b4b8ff671b401d0" providerId="LiveId" clId="{FE82FC42-15B9-4D7E-996B-8BCFF5EC3383}" dt="2022-12-17T12:13:58.119" v="1711" actId="478"/>
          <ac:spMkLst>
            <pc:docMk/>
            <pc:sldMk cId="3597878292" sldId="353"/>
            <ac:spMk id="47" creationId="{BC165C58-65EF-06A4-B781-67FCABA0392E}"/>
          </ac:spMkLst>
        </pc:spChg>
        <pc:spChg chg="del">
          <ac:chgData name="Buse Baltacıoglu" userId="3b4b8ff671b401d0" providerId="LiveId" clId="{FE82FC42-15B9-4D7E-996B-8BCFF5EC3383}" dt="2022-12-17T12:13:58.119" v="1711" actId="478"/>
          <ac:spMkLst>
            <pc:docMk/>
            <pc:sldMk cId="3597878292" sldId="353"/>
            <ac:spMk id="48" creationId="{D48BA70A-CEC0-0881-9124-E4D3F23827F8}"/>
          </ac:spMkLst>
        </pc:spChg>
        <pc:graphicFrameChg chg="add del mod modGraphic">
          <ac:chgData name="Buse Baltacıoglu" userId="3b4b8ff671b401d0" providerId="LiveId" clId="{FE82FC42-15B9-4D7E-996B-8BCFF5EC3383}" dt="2022-12-17T12:44:57.891" v="1862" actId="478"/>
          <ac:graphicFrameMkLst>
            <pc:docMk/>
            <pc:sldMk cId="3597878292" sldId="353"/>
            <ac:graphicFrameMk id="15" creationId="{2A43F740-9C9E-9396-DBAE-A7BB1756C1F2}"/>
          </ac:graphicFrameMkLst>
        </pc:graphicFrameChg>
        <pc:picChg chg="add mod">
          <ac:chgData name="Buse Baltacıoglu" userId="3b4b8ff671b401d0" providerId="LiveId" clId="{FE82FC42-15B9-4D7E-996B-8BCFF5EC3383}" dt="2022-12-17T12:23:01.072" v="1750"/>
          <ac:picMkLst>
            <pc:docMk/>
            <pc:sldMk cId="3597878292" sldId="353"/>
            <ac:picMk id="7" creationId="{A6F7958A-2D35-A819-53C1-47E8F8A8E3B1}"/>
          </ac:picMkLst>
        </pc:picChg>
        <pc:picChg chg="add mod">
          <ac:chgData name="Buse Baltacıoglu" userId="3b4b8ff671b401d0" providerId="LiveId" clId="{FE82FC42-15B9-4D7E-996B-8BCFF5EC3383}" dt="2022-12-17T12:23:05.705" v="1751"/>
          <ac:picMkLst>
            <pc:docMk/>
            <pc:sldMk cId="3597878292" sldId="353"/>
            <ac:picMk id="9" creationId="{AA2CCA1D-582F-282B-2373-8DB6C00D0DA7}"/>
          </ac:picMkLst>
        </pc:picChg>
        <pc:picChg chg="add mod">
          <ac:chgData name="Buse Baltacıoglu" userId="3b4b8ff671b401d0" providerId="LiveId" clId="{FE82FC42-15B9-4D7E-996B-8BCFF5EC3383}" dt="2022-12-17T12:23:16.658" v="1752"/>
          <ac:picMkLst>
            <pc:docMk/>
            <pc:sldMk cId="3597878292" sldId="353"/>
            <ac:picMk id="11" creationId="{F1DD0EBA-19C9-AC4D-BD2E-07AA6250AD61}"/>
          </ac:picMkLst>
        </pc:picChg>
        <pc:picChg chg="add mod">
          <ac:chgData name="Buse Baltacıoglu" userId="3b4b8ff671b401d0" providerId="LiveId" clId="{FE82FC42-15B9-4D7E-996B-8BCFF5EC3383}" dt="2022-12-17T12:45:04.246" v="1864" actId="1076"/>
          <ac:picMkLst>
            <pc:docMk/>
            <pc:sldMk cId="3597878292" sldId="353"/>
            <ac:picMk id="14" creationId="{B2F666B7-1E71-1E8B-7CB2-A5B28B7DC53E}"/>
          </ac:picMkLst>
        </pc:picChg>
      </pc:sldChg>
      <pc:sldChg chg="delSp modSp add mod modNotesTx">
        <pc:chgData name="Buse Baltacıoglu" userId="3b4b8ff671b401d0" providerId="LiveId" clId="{FE82FC42-15B9-4D7E-996B-8BCFF5EC3383}" dt="2022-12-29T15:28:37.730" v="3481" actId="6549"/>
        <pc:sldMkLst>
          <pc:docMk/>
          <pc:sldMk cId="1379059725" sldId="354"/>
        </pc:sldMkLst>
        <pc:spChg chg="mod">
          <ac:chgData name="Buse Baltacıoglu" userId="3b4b8ff671b401d0" providerId="LiveId" clId="{FE82FC42-15B9-4D7E-996B-8BCFF5EC3383}" dt="2022-12-17T12:37:22.964" v="1838" actId="20577"/>
          <ac:spMkLst>
            <pc:docMk/>
            <pc:sldMk cId="1379059725" sldId="354"/>
            <ac:spMk id="3" creationId="{867CA7E0-FC2F-426B-89DC-458AD3B6F87F}"/>
          </ac:spMkLst>
        </pc:spChg>
        <pc:spChg chg="mod">
          <ac:chgData name="Buse Baltacıoglu" userId="3b4b8ff671b401d0" providerId="LiveId" clId="{FE82FC42-15B9-4D7E-996B-8BCFF5EC3383}" dt="2022-12-17T12:37:25.521" v="1839" actId="20577"/>
          <ac:spMkLst>
            <pc:docMk/>
            <pc:sldMk cId="1379059725" sldId="354"/>
            <ac:spMk id="19" creationId="{7E4C3F9B-F7D3-41E0-A90F-B184C032C4CF}"/>
          </ac:spMkLst>
        </pc:spChg>
        <pc:spChg chg="mod">
          <ac:chgData name="Buse Baltacıoglu" userId="3b4b8ff671b401d0" providerId="LiveId" clId="{FE82FC42-15B9-4D7E-996B-8BCFF5EC3383}" dt="2022-12-17T12:37:27.914" v="1840" actId="20577"/>
          <ac:spMkLst>
            <pc:docMk/>
            <pc:sldMk cId="1379059725" sldId="354"/>
            <ac:spMk id="21" creationId="{B923076C-4C44-404D-947F-FDD5087AC5E3}"/>
          </ac:spMkLst>
        </pc:spChg>
        <pc:spChg chg="mod">
          <ac:chgData name="Buse Baltacıoglu" userId="3b4b8ff671b401d0" providerId="LiveId" clId="{FE82FC42-15B9-4D7E-996B-8BCFF5EC3383}" dt="2022-12-17T12:36:53.441" v="1835"/>
          <ac:spMkLst>
            <pc:docMk/>
            <pc:sldMk cId="1379059725" sldId="354"/>
            <ac:spMk id="22" creationId="{A8F9EE3C-EF80-4724-9799-42E08C64A303}"/>
          </ac:spMkLst>
        </pc:spChg>
        <pc:spChg chg="mod">
          <ac:chgData name="Buse Baltacıoglu" userId="3b4b8ff671b401d0" providerId="LiveId" clId="{FE82FC42-15B9-4D7E-996B-8BCFF5EC3383}" dt="2022-12-17T12:37:04.100" v="1836"/>
          <ac:spMkLst>
            <pc:docMk/>
            <pc:sldMk cId="1379059725" sldId="354"/>
            <ac:spMk id="24" creationId="{9C3275FC-A0E2-4462-B62E-526CF975CD32}"/>
          </ac:spMkLst>
        </pc:spChg>
        <pc:spChg chg="mod">
          <ac:chgData name="Buse Baltacıoglu" userId="3b4b8ff671b401d0" providerId="LiveId" clId="{FE82FC42-15B9-4D7E-996B-8BCFF5EC3383}" dt="2022-12-17T12:37:16.108" v="1837"/>
          <ac:spMkLst>
            <pc:docMk/>
            <pc:sldMk cId="1379059725" sldId="354"/>
            <ac:spMk id="26" creationId="{F1FE223A-20B8-480F-8366-49FC612517D0}"/>
          </ac:spMkLst>
        </pc:spChg>
        <pc:graphicFrameChg chg="mod modGraphic">
          <ac:chgData name="Buse Baltacıoglu" userId="3b4b8ff671b401d0" providerId="LiveId" clId="{FE82FC42-15B9-4D7E-996B-8BCFF5EC3383}" dt="2022-12-29T12:27:42.196" v="3115" actId="20577"/>
          <ac:graphicFrameMkLst>
            <pc:docMk/>
            <pc:sldMk cId="1379059725" sldId="354"/>
            <ac:graphicFrameMk id="15" creationId="{2A43F740-9C9E-9396-DBAE-A7BB1756C1F2}"/>
          </ac:graphicFrameMkLst>
        </pc:graphicFrameChg>
        <pc:picChg chg="mod">
          <ac:chgData name="Buse Baltacıoglu" userId="3b4b8ff671b401d0" providerId="LiveId" clId="{FE82FC42-15B9-4D7E-996B-8BCFF5EC3383}" dt="2022-12-17T12:40:53.450" v="1850"/>
          <ac:picMkLst>
            <pc:docMk/>
            <pc:sldMk cId="1379059725" sldId="354"/>
            <ac:picMk id="7" creationId="{A6F7958A-2D35-A819-53C1-47E8F8A8E3B1}"/>
          </ac:picMkLst>
        </pc:picChg>
        <pc:picChg chg="mod">
          <ac:chgData name="Buse Baltacıoglu" userId="3b4b8ff671b401d0" providerId="LiveId" clId="{FE82FC42-15B9-4D7E-996B-8BCFF5EC3383}" dt="2022-12-17T12:41:10.873" v="1851"/>
          <ac:picMkLst>
            <pc:docMk/>
            <pc:sldMk cId="1379059725" sldId="354"/>
            <ac:picMk id="9" creationId="{AA2CCA1D-582F-282B-2373-8DB6C00D0DA7}"/>
          </ac:picMkLst>
        </pc:picChg>
        <pc:picChg chg="del">
          <ac:chgData name="Buse Baltacıoglu" userId="3b4b8ff671b401d0" providerId="LiveId" clId="{FE82FC42-15B9-4D7E-996B-8BCFF5EC3383}" dt="2022-12-17T12:40:27.423" v="1849" actId="478"/>
          <ac:picMkLst>
            <pc:docMk/>
            <pc:sldMk cId="1379059725" sldId="354"/>
            <ac:picMk id="11" creationId="{F1DD0EBA-19C9-AC4D-BD2E-07AA6250AD61}"/>
          </ac:picMkLst>
        </pc:picChg>
        <pc:picChg chg="del">
          <ac:chgData name="Buse Baltacıoglu" userId="3b4b8ff671b401d0" providerId="LiveId" clId="{FE82FC42-15B9-4D7E-996B-8BCFF5EC3383}" dt="2022-12-17T12:41:14.159" v="1852" actId="478"/>
          <ac:picMkLst>
            <pc:docMk/>
            <pc:sldMk cId="1379059725" sldId="354"/>
            <ac:picMk id="14" creationId="{B2F666B7-1E71-1E8B-7CB2-A5B28B7DC53E}"/>
          </ac:picMkLst>
        </pc:picChg>
      </pc:sldChg>
      <pc:sldChg chg="addSp delSp modSp new mod modNotesTx">
        <pc:chgData name="Buse Baltacıoglu" userId="3b4b8ff671b401d0" providerId="LiveId" clId="{FE82FC42-15B9-4D7E-996B-8BCFF5EC3383}" dt="2022-12-29T14:23:21.171" v="3237"/>
        <pc:sldMkLst>
          <pc:docMk/>
          <pc:sldMk cId="1046344755" sldId="355"/>
        </pc:sldMkLst>
        <pc:spChg chg="add mod">
          <ac:chgData name="Buse Baltacıoglu" userId="3b4b8ff671b401d0" providerId="LiveId" clId="{FE82FC42-15B9-4D7E-996B-8BCFF5EC3383}" dt="2022-12-20T15:44:44.887" v="2749" actId="20577"/>
          <ac:spMkLst>
            <pc:docMk/>
            <pc:sldMk cId="1046344755" sldId="355"/>
            <ac:spMk id="8" creationId="{2D2474C4-D050-B369-1726-6C58DBC6CEC9}"/>
          </ac:spMkLst>
        </pc:spChg>
        <pc:spChg chg="add mod ord">
          <ac:chgData name="Buse Baltacıoglu" userId="3b4b8ff671b401d0" providerId="LiveId" clId="{FE82FC42-15B9-4D7E-996B-8BCFF5EC3383}" dt="2022-12-20T15:55:59.841" v="2796" actId="1076"/>
          <ac:spMkLst>
            <pc:docMk/>
            <pc:sldMk cId="1046344755" sldId="355"/>
            <ac:spMk id="9" creationId="{C4581483-C44F-40E8-5503-AA1451479840}"/>
          </ac:spMkLst>
        </pc:spChg>
        <pc:spChg chg="add mod ord">
          <ac:chgData name="Buse Baltacıoglu" userId="3b4b8ff671b401d0" providerId="LiveId" clId="{FE82FC42-15B9-4D7E-996B-8BCFF5EC3383}" dt="2022-12-20T15:55:59.841" v="2796" actId="1076"/>
          <ac:spMkLst>
            <pc:docMk/>
            <pc:sldMk cId="1046344755" sldId="355"/>
            <ac:spMk id="10" creationId="{C08BA288-EF34-9FF0-6CFE-A2BAE4B22B45}"/>
          </ac:spMkLst>
        </pc:spChg>
        <pc:spChg chg="add del mod">
          <ac:chgData name="Buse Baltacıoglu" userId="3b4b8ff671b401d0" providerId="LiveId" clId="{FE82FC42-15B9-4D7E-996B-8BCFF5EC3383}" dt="2022-12-20T15:48:09.722" v="2763" actId="478"/>
          <ac:spMkLst>
            <pc:docMk/>
            <pc:sldMk cId="1046344755" sldId="355"/>
            <ac:spMk id="11" creationId="{2C9725B7-CDB1-3958-0FD6-5883EB3E84DA}"/>
          </ac:spMkLst>
        </pc:spChg>
        <pc:spChg chg="add del mod">
          <ac:chgData name="Buse Baltacıoglu" userId="3b4b8ff671b401d0" providerId="LiveId" clId="{FE82FC42-15B9-4D7E-996B-8BCFF5EC3383}" dt="2022-12-20T15:55:35.544" v="2793" actId="478"/>
          <ac:spMkLst>
            <pc:docMk/>
            <pc:sldMk cId="1046344755" sldId="355"/>
            <ac:spMk id="12" creationId="{4D3844E0-FE3F-3894-6D83-36532DE5206F}"/>
          </ac:spMkLst>
        </pc:spChg>
        <pc:spChg chg="add del mod">
          <ac:chgData name="Buse Baltacıoglu" userId="3b4b8ff671b401d0" providerId="LiveId" clId="{FE82FC42-15B9-4D7E-996B-8BCFF5EC3383}" dt="2022-12-20T15:55:37.959" v="2794" actId="478"/>
          <ac:spMkLst>
            <pc:docMk/>
            <pc:sldMk cId="1046344755" sldId="355"/>
            <ac:spMk id="13" creationId="{F403EC90-7BF3-177C-102F-F568E6E95572}"/>
          </ac:spMkLst>
        </pc:spChg>
        <pc:spChg chg="add mod ord">
          <ac:chgData name="Buse Baltacıoglu" userId="3b4b8ff671b401d0" providerId="LiveId" clId="{FE82FC42-15B9-4D7E-996B-8BCFF5EC3383}" dt="2022-12-20T15:55:59.841" v="2796" actId="1076"/>
          <ac:spMkLst>
            <pc:docMk/>
            <pc:sldMk cId="1046344755" sldId="355"/>
            <ac:spMk id="14" creationId="{8935527F-DA8C-31BC-0CCB-24778E3B4448}"/>
          </ac:spMkLst>
        </pc:spChg>
        <pc:picChg chg="add del mod">
          <ac:chgData name="Buse Baltacıoglu" userId="3b4b8ff671b401d0" providerId="LiveId" clId="{FE82FC42-15B9-4D7E-996B-8BCFF5EC3383}" dt="2022-12-20T14:15:21.362" v="2291" actId="478"/>
          <ac:picMkLst>
            <pc:docMk/>
            <pc:sldMk cId="1046344755" sldId="355"/>
            <ac:picMk id="2" creationId="{BE6D801F-BFDF-DF78-B894-C74C8AA7FDBA}"/>
          </ac:picMkLst>
        </pc:picChg>
        <pc:picChg chg="add del mod">
          <ac:chgData name="Buse Baltacıoglu" userId="3b4b8ff671b401d0" providerId="LiveId" clId="{FE82FC42-15B9-4D7E-996B-8BCFF5EC3383}" dt="2022-12-20T14:15:00.391" v="2286" actId="478"/>
          <ac:picMkLst>
            <pc:docMk/>
            <pc:sldMk cId="1046344755" sldId="355"/>
            <ac:picMk id="3" creationId="{67D2A55C-4278-45D2-8331-6E1FE7BAD370}"/>
          </ac:picMkLst>
        </pc:picChg>
        <pc:picChg chg="add mod">
          <ac:chgData name="Buse Baltacıoglu" userId="3b4b8ff671b401d0" providerId="LiveId" clId="{FE82FC42-15B9-4D7E-996B-8BCFF5EC3383}" dt="2022-12-20T15:55:59.841" v="2796" actId="1076"/>
          <ac:picMkLst>
            <pc:docMk/>
            <pc:sldMk cId="1046344755" sldId="355"/>
            <ac:picMk id="5" creationId="{FF9E5C9E-F7FC-AEA6-28AB-3E5BEC67DBB3}"/>
          </ac:picMkLst>
        </pc:picChg>
        <pc:picChg chg="add mod">
          <ac:chgData name="Buse Baltacıoglu" userId="3b4b8ff671b401d0" providerId="LiveId" clId="{FE82FC42-15B9-4D7E-996B-8BCFF5EC3383}" dt="2022-12-20T15:56:06.113" v="2798" actId="1076"/>
          <ac:picMkLst>
            <pc:docMk/>
            <pc:sldMk cId="1046344755" sldId="355"/>
            <ac:picMk id="7" creationId="{96B73485-AF6D-69E4-6DED-922684087267}"/>
          </ac:picMkLst>
        </pc:picChg>
      </pc:sldChg>
      <pc:sldChg chg="addSp delSp modSp new mod modNotesTx">
        <pc:chgData name="Buse Baltacıoglu" userId="3b4b8ff671b401d0" providerId="LiveId" clId="{FE82FC42-15B9-4D7E-996B-8BCFF5EC3383}" dt="2022-12-29T15:28:10.076" v="3480" actId="113"/>
        <pc:sldMkLst>
          <pc:docMk/>
          <pc:sldMk cId="2905957815" sldId="356"/>
        </pc:sldMkLst>
        <pc:spChg chg="del">
          <ac:chgData name="Buse Baltacıoglu" userId="3b4b8ff671b401d0" providerId="LiveId" clId="{FE82FC42-15B9-4D7E-996B-8BCFF5EC3383}" dt="2022-12-20T13:04:30.364" v="1908" actId="478"/>
          <ac:spMkLst>
            <pc:docMk/>
            <pc:sldMk cId="2905957815" sldId="356"/>
            <ac:spMk id="2" creationId="{E4B0EB16-74C2-5A8E-27B8-76D152B945C0}"/>
          </ac:spMkLst>
        </pc:spChg>
        <pc:spChg chg="add mod">
          <ac:chgData name="Buse Baltacıoglu" userId="3b4b8ff671b401d0" providerId="LiveId" clId="{FE82FC42-15B9-4D7E-996B-8BCFF5EC3383}" dt="2022-12-20T13:05:15.212" v="1933" actId="20577"/>
          <ac:spMkLst>
            <pc:docMk/>
            <pc:sldMk cId="2905957815" sldId="356"/>
            <ac:spMk id="3" creationId="{AE8BA03B-7FA2-C049-6576-89E3A8E95148}"/>
          </ac:spMkLst>
        </pc:spChg>
        <pc:spChg chg="add mod">
          <ac:chgData name="Buse Baltacıoglu" userId="3b4b8ff671b401d0" providerId="LiveId" clId="{FE82FC42-15B9-4D7E-996B-8BCFF5EC3383}" dt="2022-12-20T13:06:50.080" v="1985" actId="207"/>
          <ac:spMkLst>
            <pc:docMk/>
            <pc:sldMk cId="2905957815" sldId="356"/>
            <ac:spMk id="4" creationId="{96A49B1B-30D4-A56A-6F4C-50501216DF3B}"/>
          </ac:spMkLst>
        </pc:spChg>
        <pc:spChg chg="add mod">
          <ac:chgData name="Buse Baltacıoglu" userId="3b4b8ff671b401d0" providerId="LiveId" clId="{FE82FC42-15B9-4D7E-996B-8BCFF5EC3383}" dt="2022-12-20T13:06:58.202" v="1986" actId="207"/>
          <ac:spMkLst>
            <pc:docMk/>
            <pc:sldMk cId="2905957815" sldId="356"/>
            <ac:spMk id="5" creationId="{6C60980F-CEE8-99F7-1EDF-8530EA710CA6}"/>
          </ac:spMkLst>
        </pc:spChg>
        <pc:spChg chg="add del mod">
          <ac:chgData name="Buse Baltacıoglu" userId="3b4b8ff671b401d0" providerId="LiveId" clId="{FE82FC42-15B9-4D7E-996B-8BCFF5EC3383}" dt="2022-12-20T13:14:18.252" v="2002" actId="478"/>
          <ac:spMkLst>
            <pc:docMk/>
            <pc:sldMk cId="2905957815" sldId="356"/>
            <ac:spMk id="6" creationId="{5F4AC5FA-0A5B-F45E-60F9-00C258F432FB}"/>
          </ac:spMkLst>
        </pc:spChg>
        <pc:spChg chg="add del mod">
          <ac:chgData name="Buse Baltacıoglu" userId="3b4b8ff671b401d0" providerId="LiveId" clId="{FE82FC42-15B9-4D7E-996B-8BCFF5EC3383}" dt="2022-12-20T13:14:20.140" v="2003" actId="478"/>
          <ac:spMkLst>
            <pc:docMk/>
            <pc:sldMk cId="2905957815" sldId="356"/>
            <ac:spMk id="7" creationId="{D732EB00-912C-424E-2ABE-205D23DAA66F}"/>
          </ac:spMkLst>
        </pc:spChg>
        <pc:spChg chg="add mod">
          <ac:chgData name="Buse Baltacıoglu" userId="3b4b8ff671b401d0" providerId="LiveId" clId="{FE82FC42-15B9-4D7E-996B-8BCFF5EC3383}" dt="2022-12-20T13:07:12.138" v="1988" actId="208"/>
          <ac:spMkLst>
            <pc:docMk/>
            <pc:sldMk cId="2905957815" sldId="356"/>
            <ac:spMk id="8" creationId="{20B525CA-0AD4-09D8-890D-5DC2DD2EE350}"/>
          </ac:spMkLst>
        </pc:spChg>
        <pc:spChg chg="add del mod">
          <ac:chgData name="Buse Baltacıoglu" userId="3b4b8ff671b401d0" providerId="LiveId" clId="{FE82FC42-15B9-4D7E-996B-8BCFF5EC3383}" dt="2022-12-20T13:14:21.972" v="2004" actId="478"/>
          <ac:spMkLst>
            <pc:docMk/>
            <pc:sldMk cId="2905957815" sldId="356"/>
            <ac:spMk id="9" creationId="{F14E121B-8D3E-1461-8854-2F6F86734A3D}"/>
          </ac:spMkLst>
        </pc:spChg>
        <pc:spChg chg="add del mod">
          <ac:chgData name="Buse Baltacıoglu" userId="3b4b8ff671b401d0" providerId="LiveId" clId="{FE82FC42-15B9-4D7E-996B-8BCFF5EC3383}" dt="2022-12-20T13:04:53.265" v="1912" actId="478"/>
          <ac:spMkLst>
            <pc:docMk/>
            <pc:sldMk cId="2905957815" sldId="356"/>
            <ac:spMk id="11" creationId="{51F7F592-5922-5EA6-4800-E731434040FA}"/>
          </ac:spMkLst>
        </pc:spChg>
        <pc:spChg chg="add del mod">
          <ac:chgData name="Buse Baltacıoglu" userId="3b4b8ff671b401d0" providerId="LiveId" clId="{FE82FC42-15B9-4D7E-996B-8BCFF5EC3383}" dt="2022-12-20T13:04:57.062" v="1914" actId="478"/>
          <ac:spMkLst>
            <pc:docMk/>
            <pc:sldMk cId="2905957815" sldId="356"/>
            <ac:spMk id="13" creationId="{90928C63-8C5C-1FD7-6C68-81FAB80ECA1D}"/>
          </ac:spMkLst>
        </pc:spChg>
        <pc:spChg chg="add del mod">
          <ac:chgData name="Buse Baltacıoglu" userId="3b4b8ff671b401d0" providerId="LiveId" clId="{FE82FC42-15B9-4D7E-996B-8BCFF5EC3383}" dt="2022-12-20T13:14:49.547" v="2009" actId="478"/>
          <ac:spMkLst>
            <pc:docMk/>
            <pc:sldMk cId="2905957815" sldId="356"/>
            <ac:spMk id="15" creationId="{371D1C17-8A73-FB74-9476-A92A212F1553}"/>
          </ac:spMkLst>
        </pc:spChg>
        <pc:picChg chg="add del mod">
          <ac:chgData name="Buse Baltacıoglu" userId="3b4b8ff671b401d0" providerId="LiveId" clId="{FE82FC42-15B9-4D7E-996B-8BCFF5EC3383}" dt="2022-12-20T13:04:49.555" v="1910" actId="478"/>
          <ac:picMkLst>
            <pc:docMk/>
            <pc:sldMk cId="2905957815" sldId="356"/>
            <ac:picMk id="10" creationId="{A876E6A6-49A3-FECF-41C9-941FAFAF6FD5}"/>
          </ac:picMkLst>
        </pc:picChg>
        <pc:picChg chg="add del mod">
          <ac:chgData name="Buse Baltacıoglu" userId="3b4b8ff671b401d0" providerId="LiveId" clId="{FE82FC42-15B9-4D7E-996B-8BCFF5EC3383}" dt="2022-12-20T13:04:58.379" v="1915" actId="478"/>
          <ac:picMkLst>
            <pc:docMk/>
            <pc:sldMk cId="2905957815" sldId="356"/>
            <ac:picMk id="12" creationId="{979E5A70-0D05-65A0-F9C2-62F9336255F2}"/>
          </ac:picMkLst>
        </pc:picChg>
        <pc:picChg chg="add del mod">
          <ac:chgData name="Buse Baltacıoglu" userId="3b4b8ff671b401d0" providerId="LiveId" clId="{FE82FC42-15B9-4D7E-996B-8BCFF5EC3383}" dt="2022-12-20T13:04:59.800" v="1916" actId="478"/>
          <ac:picMkLst>
            <pc:docMk/>
            <pc:sldMk cId="2905957815" sldId="356"/>
            <ac:picMk id="14" creationId="{0E5BD12E-EE69-A589-A4AE-CB59346F8547}"/>
          </ac:picMkLst>
        </pc:picChg>
        <pc:picChg chg="add mod">
          <ac:chgData name="Buse Baltacıoglu" userId="3b4b8ff671b401d0" providerId="LiveId" clId="{FE82FC42-15B9-4D7E-996B-8BCFF5EC3383}" dt="2022-12-20T13:16:20.121" v="2012"/>
          <ac:picMkLst>
            <pc:docMk/>
            <pc:sldMk cId="2905957815" sldId="356"/>
            <ac:picMk id="19" creationId="{132ABD1C-9E02-D419-3736-427D82C632AC}"/>
          </ac:picMkLst>
        </pc:picChg>
        <pc:picChg chg="add mod">
          <ac:chgData name="Buse Baltacıoglu" userId="3b4b8ff671b401d0" providerId="LiveId" clId="{FE82FC42-15B9-4D7E-996B-8BCFF5EC3383}" dt="2022-12-20T13:16:23.997" v="2013"/>
          <ac:picMkLst>
            <pc:docMk/>
            <pc:sldMk cId="2905957815" sldId="356"/>
            <ac:picMk id="21" creationId="{9DD88833-731F-343B-F80B-828EE78BC7FF}"/>
          </ac:picMkLst>
        </pc:picChg>
        <pc:picChg chg="add mod">
          <ac:chgData name="Buse Baltacıoglu" userId="3b4b8ff671b401d0" providerId="LiveId" clId="{FE82FC42-15B9-4D7E-996B-8BCFF5EC3383}" dt="2022-12-20T13:16:28.269" v="2014"/>
          <ac:picMkLst>
            <pc:docMk/>
            <pc:sldMk cId="2905957815" sldId="356"/>
            <ac:picMk id="23" creationId="{77096052-26AE-C33F-3B9D-4745D9BFAA32}"/>
          </ac:picMkLst>
        </pc:picChg>
        <pc:cxnChg chg="add mod">
          <ac:chgData name="Buse Baltacıoglu" userId="3b4b8ff671b401d0" providerId="LiveId" clId="{FE82FC42-15B9-4D7E-996B-8BCFF5EC3383}" dt="2022-12-20T13:07:28.399" v="1989"/>
          <ac:cxnSpMkLst>
            <pc:docMk/>
            <pc:sldMk cId="2905957815" sldId="356"/>
            <ac:cxnSpMk id="16" creationId="{FD9FB478-0B7F-AE1A-E9A9-BD8B91811842}"/>
          </ac:cxnSpMkLst>
        </pc:cxnChg>
        <pc:cxnChg chg="add mod">
          <ac:chgData name="Buse Baltacıoglu" userId="3b4b8ff671b401d0" providerId="LiveId" clId="{FE82FC42-15B9-4D7E-996B-8BCFF5EC3383}" dt="2022-12-20T13:07:38.462" v="1990"/>
          <ac:cxnSpMkLst>
            <pc:docMk/>
            <pc:sldMk cId="2905957815" sldId="356"/>
            <ac:cxnSpMk id="17" creationId="{91AE3C4F-9448-262E-617B-1737C5BF7BC7}"/>
          </ac:cxnSpMkLst>
        </pc:cxnChg>
      </pc:sldChg>
      <pc:sldChg chg="addSp delSp modSp new del mod setBg">
        <pc:chgData name="Buse Baltacıoglu" userId="3b4b8ff671b401d0" providerId="LiveId" clId="{FE82FC42-15B9-4D7E-996B-8BCFF5EC3383}" dt="2022-12-20T13:53:25.124" v="2253" actId="47"/>
        <pc:sldMkLst>
          <pc:docMk/>
          <pc:sldMk cId="3541008168" sldId="357"/>
        </pc:sldMkLst>
        <pc:spChg chg="del">
          <ac:chgData name="Buse Baltacıoglu" userId="3b4b8ff671b401d0" providerId="LiveId" clId="{FE82FC42-15B9-4D7E-996B-8BCFF5EC3383}" dt="2022-12-20T13:50:18.150" v="2247" actId="478"/>
          <ac:spMkLst>
            <pc:docMk/>
            <pc:sldMk cId="3541008168" sldId="357"/>
            <ac:spMk id="2" creationId="{21B9888C-DF57-0625-8A17-B146308517CA}"/>
          </ac:spMkLst>
        </pc:spChg>
        <pc:spChg chg="add mod">
          <ac:chgData name="Buse Baltacıoglu" userId="3b4b8ff671b401d0" providerId="LiveId" clId="{FE82FC42-15B9-4D7E-996B-8BCFF5EC3383}" dt="2022-12-20T13:50:43.681" v="2249" actId="26606"/>
          <ac:spMkLst>
            <pc:docMk/>
            <pc:sldMk cId="3541008168" sldId="357"/>
            <ac:spMk id="3" creationId="{B59B3529-1CF6-D009-B827-110CDCE4EE90}"/>
          </ac:spMkLst>
        </pc:spChg>
        <pc:spChg chg="add del">
          <ac:chgData name="Buse Baltacıoglu" userId="3b4b8ff671b401d0" providerId="LiveId" clId="{FE82FC42-15B9-4D7E-996B-8BCFF5EC3383}" dt="2022-12-20T13:51:19.770" v="2251" actId="26606"/>
          <ac:spMkLst>
            <pc:docMk/>
            <pc:sldMk cId="3541008168" sldId="357"/>
            <ac:spMk id="11" creationId="{FD9CAA70-FC24-4DA9-9035-DD65DE90D0DA}"/>
          </ac:spMkLst>
        </pc:spChg>
        <pc:spChg chg="add del">
          <ac:chgData name="Buse Baltacıoglu" userId="3b4b8ff671b401d0" providerId="LiveId" clId="{FE82FC42-15B9-4D7E-996B-8BCFF5EC3383}" dt="2022-12-20T13:51:19.770" v="2251" actId="26606"/>
          <ac:spMkLst>
            <pc:docMk/>
            <pc:sldMk cId="3541008168" sldId="357"/>
            <ac:spMk id="13" creationId="{7D8889D6-46FE-4175-812C-8BEED2FF4E01}"/>
          </ac:spMkLst>
        </pc:spChg>
        <pc:spChg chg="add">
          <ac:chgData name="Buse Baltacıoglu" userId="3b4b8ff671b401d0" providerId="LiveId" clId="{FE82FC42-15B9-4D7E-996B-8BCFF5EC3383}" dt="2022-12-20T13:51:19.770" v="2251" actId="26606"/>
          <ac:spMkLst>
            <pc:docMk/>
            <pc:sldMk cId="3541008168" sldId="357"/>
            <ac:spMk id="24" creationId="{FD9CAA70-FC24-4DA9-9035-DD65DE90D0DA}"/>
          </ac:spMkLst>
        </pc:spChg>
        <pc:spChg chg="add">
          <ac:chgData name="Buse Baltacıoglu" userId="3b4b8ff671b401d0" providerId="LiveId" clId="{FE82FC42-15B9-4D7E-996B-8BCFF5EC3383}" dt="2022-12-20T13:51:19.770" v="2251" actId="26606"/>
          <ac:spMkLst>
            <pc:docMk/>
            <pc:sldMk cId="3541008168" sldId="357"/>
            <ac:spMk id="26" creationId="{7D8889D6-46FE-4175-812C-8BEED2FF4E01}"/>
          </ac:spMkLst>
        </pc:spChg>
        <pc:grpChg chg="add del">
          <ac:chgData name="Buse Baltacıoglu" userId="3b4b8ff671b401d0" providerId="LiveId" clId="{FE82FC42-15B9-4D7E-996B-8BCFF5EC3383}" dt="2022-12-20T13:51:19.770" v="2251" actId="26606"/>
          <ac:grpSpMkLst>
            <pc:docMk/>
            <pc:sldMk cId="3541008168" sldId="357"/>
            <ac:grpSpMk id="15" creationId="{7ACCA88C-8741-4EAC-B3FE-0CFC0BA02DF1}"/>
          </ac:grpSpMkLst>
        </pc:grpChg>
        <pc:grpChg chg="add">
          <ac:chgData name="Buse Baltacıoglu" userId="3b4b8ff671b401d0" providerId="LiveId" clId="{FE82FC42-15B9-4D7E-996B-8BCFF5EC3383}" dt="2022-12-20T13:51:19.770" v="2251" actId="26606"/>
          <ac:grpSpMkLst>
            <pc:docMk/>
            <pc:sldMk cId="3541008168" sldId="357"/>
            <ac:grpSpMk id="28" creationId="{7ACCA88C-8741-4EAC-B3FE-0CFC0BA02DF1}"/>
          </ac:grpSpMkLst>
        </pc:grpChg>
        <pc:picChg chg="add mod">
          <ac:chgData name="Buse Baltacıoglu" userId="3b4b8ff671b401d0" providerId="LiveId" clId="{FE82FC42-15B9-4D7E-996B-8BCFF5EC3383}" dt="2022-12-20T13:50:43.681" v="2249" actId="26606"/>
          <ac:picMkLst>
            <pc:docMk/>
            <pc:sldMk cId="3541008168" sldId="357"/>
            <ac:picMk id="4" creationId="{45FB3DC4-FCB9-265E-4C0C-33DD2C54BAE9}"/>
          </ac:picMkLst>
        </pc:picChg>
        <pc:picChg chg="add mod">
          <ac:chgData name="Buse Baltacıoglu" userId="3b4b8ff671b401d0" providerId="LiveId" clId="{FE82FC42-15B9-4D7E-996B-8BCFF5EC3383}" dt="2022-12-20T13:50:43.681" v="2249" actId="26606"/>
          <ac:picMkLst>
            <pc:docMk/>
            <pc:sldMk cId="3541008168" sldId="357"/>
            <ac:picMk id="5" creationId="{319713F1-71DC-BA67-5E37-867BE2AF7315}"/>
          </ac:picMkLst>
        </pc:picChg>
        <pc:picChg chg="add mod">
          <ac:chgData name="Buse Baltacıoglu" userId="3b4b8ff671b401d0" providerId="LiveId" clId="{FE82FC42-15B9-4D7E-996B-8BCFF5EC3383}" dt="2022-12-20T13:50:43.681" v="2249" actId="26606"/>
          <ac:picMkLst>
            <pc:docMk/>
            <pc:sldMk cId="3541008168" sldId="357"/>
            <ac:picMk id="6" creationId="{470D63CF-1E7B-DF15-7DBC-87CD382F8F02}"/>
          </ac:picMkLst>
        </pc:picChg>
      </pc:sldChg>
      <pc:sldChg chg="addSp new del mod">
        <pc:chgData name="Buse Baltacıoglu" userId="3b4b8ff671b401d0" providerId="LiveId" clId="{FE82FC42-15B9-4D7E-996B-8BCFF5EC3383}" dt="2022-12-20T15:06:36.144" v="2532" actId="47"/>
        <pc:sldMkLst>
          <pc:docMk/>
          <pc:sldMk cId="3562456157" sldId="357"/>
        </pc:sldMkLst>
        <pc:spChg chg="add">
          <ac:chgData name="Buse Baltacıoglu" userId="3b4b8ff671b401d0" providerId="LiveId" clId="{FE82FC42-15B9-4D7E-996B-8BCFF5EC3383}" dt="2022-12-20T15:04:35.474" v="2518" actId="22"/>
          <ac:spMkLst>
            <pc:docMk/>
            <pc:sldMk cId="3562456157" sldId="357"/>
            <ac:spMk id="3" creationId="{BCBA87F8-0E06-B2B3-02DF-D44FCB7C7A20}"/>
          </ac:spMkLst>
        </pc:spChg>
      </pc:sldChg>
      <pc:sldChg chg="addSp delSp modSp new del mod">
        <pc:chgData name="Buse Baltacıoglu" userId="3b4b8ff671b401d0" providerId="LiveId" clId="{FE82FC42-15B9-4D7E-996B-8BCFF5EC3383}" dt="2022-12-20T15:06:34.894" v="2531" actId="47"/>
        <pc:sldMkLst>
          <pc:docMk/>
          <pc:sldMk cId="3867306336" sldId="358"/>
        </pc:sldMkLst>
        <pc:spChg chg="add del">
          <ac:chgData name="Buse Baltacıoglu" userId="3b4b8ff671b401d0" providerId="LiveId" clId="{FE82FC42-15B9-4D7E-996B-8BCFF5EC3383}" dt="2022-12-20T15:04:10.321" v="2515" actId="478"/>
          <ac:spMkLst>
            <pc:docMk/>
            <pc:sldMk cId="3867306336" sldId="358"/>
            <ac:spMk id="3" creationId="{90D54F59-CE3E-412A-F042-0DB1B06A773C}"/>
          </ac:spMkLst>
        </pc:spChg>
        <pc:spChg chg="add">
          <ac:chgData name="Buse Baltacıoglu" userId="3b4b8ff671b401d0" providerId="LiveId" clId="{FE82FC42-15B9-4D7E-996B-8BCFF5EC3383}" dt="2022-12-20T15:04:32.141" v="2517"/>
          <ac:spMkLst>
            <pc:docMk/>
            <pc:sldMk cId="3867306336" sldId="358"/>
            <ac:spMk id="5" creationId="{340DBAB1-5988-2079-2E78-02B64B0517C7}"/>
          </ac:spMkLst>
        </pc:spChg>
      </pc:sldChg>
      <pc:sldChg chg="delSp modSp mod modNotesTx">
        <pc:chgData name="Buse Baltacıoglu" userId="3b4b8ff671b401d0" providerId="LiveId" clId="{FE82FC42-15B9-4D7E-996B-8BCFF5EC3383}" dt="2022-12-20T15:59:20.608" v="2799" actId="20577"/>
        <pc:sldMkLst>
          <pc:docMk/>
          <pc:sldMk cId="3591561669" sldId="359"/>
        </pc:sldMkLst>
        <pc:spChg chg="del">
          <ac:chgData name="Buse Baltacıoglu" userId="3b4b8ff671b401d0" providerId="LiveId" clId="{FE82FC42-15B9-4D7E-996B-8BCFF5EC3383}" dt="2022-12-20T15:15:14.517" v="2610" actId="478"/>
          <ac:spMkLst>
            <pc:docMk/>
            <pc:sldMk cId="3591561669" sldId="359"/>
            <ac:spMk id="5" creationId="{A370B898-4AAF-44D1-9A46-235D12C3FC43}"/>
          </ac:spMkLst>
        </pc:spChg>
        <pc:spChg chg="mod">
          <ac:chgData name="Buse Baltacıoglu" userId="3b4b8ff671b401d0" providerId="LiveId" clId="{FE82FC42-15B9-4D7E-996B-8BCFF5EC3383}" dt="2022-12-20T15:15:54.126" v="2620" actId="113"/>
          <ac:spMkLst>
            <pc:docMk/>
            <pc:sldMk cId="3591561669" sldId="359"/>
            <ac:spMk id="11" creationId="{1C9CD966-1F32-47A1-BF92-7085A03FE41C}"/>
          </ac:spMkLst>
        </pc:spChg>
        <pc:spChg chg="mod">
          <ac:chgData name="Buse Baltacıoglu" userId="3b4b8ff671b401d0" providerId="LiveId" clId="{FE82FC42-15B9-4D7E-996B-8BCFF5EC3383}" dt="2022-12-20T15:20:14.483" v="2624" actId="207"/>
          <ac:spMkLst>
            <pc:docMk/>
            <pc:sldMk cId="3591561669" sldId="359"/>
            <ac:spMk id="12" creationId="{0BDE2CB9-56F6-4865-A48B-9D450DA1927E}"/>
          </ac:spMkLst>
        </pc:spChg>
        <pc:spChg chg="del">
          <ac:chgData name="Buse Baltacıoglu" userId="3b4b8ff671b401d0" providerId="LiveId" clId="{FE82FC42-15B9-4D7E-996B-8BCFF5EC3383}" dt="2022-12-20T15:15:14.517" v="2610" actId="478"/>
          <ac:spMkLst>
            <pc:docMk/>
            <pc:sldMk cId="3591561669" sldId="359"/>
            <ac:spMk id="13" creationId="{ABDEBFED-CA8A-4914-A585-770883DAD30A}"/>
          </ac:spMkLst>
        </pc:spChg>
        <pc:spChg chg="del">
          <ac:chgData name="Buse Baltacıoglu" userId="3b4b8ff671b401d0" providerId="LiveId" clId="{FE82FC42-15B9-4D7E-996B-8BCFF5EC3383}" dt="2022-12-20T15:15:14.517" v="2610" actId="478"/>
          <ac:spMkLst>
            <pc:docMk/>
            <pc:sldMk cId="3591561669" sldId="359"/>
            <ac:spMk id="14" creationId="{A7D07F91-104E-4DE9-9F56-298818C2076C}"/>
          </ac:spMkLst>
        </pc:spChg>
        <pc:spChg chg="del">
          <ac:chgData name="Buse Baltacıoglu" userId="3b4b8ff671b401d0" providerId="LiveId" clId="{FE82FC42-15B9-4D7E-996B-8BCFF5EC3383}" dt="2022-12-20T15:15:14.517" v="2610" actId="478"/>
          <ac:spMkLst>
            <pc:docMk/>
            <pc:sldMk cId="3591561669" sldId="359"/>
            <ac:spMk id="15" creationId="{074A7260-10B4-47FA-A4F0-8E7237569F65}"/>
          </ac:spMkLst>
        </pc:spChg>
        <pc:spChg chg="del">
          <ac:chgData name="Buse Baltacıoglu" userId="3b4b8ff671b401d0" providerId="LiveId" clId="{FE82FC42-15B9-4D7E-996B-8BCFF5EC3383}" dt="2022-12-20T15:15:14.517" v="2610" actId="478"/>
          <ac:spMkLst>
            <pc:docMk/>
            <pc:sldMk cId="3591561669" sldId="359"/>
            <ac:spMk id="17" creationId="{BEE21455-5628-40A6-B78A-0B5A4B03605B}"/>
          </ac:spMkLst>
        </pc:spChg>
        <pc:spChg chg="del">
          <ac:chgData name="Buse Baltacıoglu" userId="3b4b8ff671b401d0" providerId="LiveId" clId="{FE82FC42-15B9-4D7E-996B-8BCFF5EC3383}" dt="2022-12-20T15:15:14.517" v="2610" actId="478"/>
          <ac:spMkLst>
            <pc:docMk/>
            <pc:sldMk cId="3591561669" sldId="359"/>
            <ac:spMk id="18" creationId="{50F2C3DB-4326-482E-B33A-46A1C154E0F6}"/>
          </ac:spMkLst>
        </pc:spChg>
        <pc:spChg chg="del">
          <ac:chgData name="Buse Baltacıoglu" userId="3b4b8ff671b401d0" providerId="LiveId" clId="{FE82FC42-15B9-4D7E-996B-8BCFF5EC3383}" dt="2022-12-20T15:15:14.517" v="2610" actId="478"/>
          <ac:spMkLst>
            <pc:docMk/>
            <pc:sldMk cId="3591561669" sldId="359"/>
            <ac:spMk id="20" creationId="{4AA42376-8F85-4EFC-8FD3-7EB7880D5CCA}"/>
          </ac:spMkLst>
        </pc:spChg>
        <pc:spChg chg="del">
          <ac:chgData name="Buse Baltacıoglu" userId="3b4b8ff671b401d0" providerId="LiveId" clId="{FE82FC42-15B9-4D7E-996B-8BCFF5EC3383}" dt="2022-12-20T15:15:14.517" v="2610" actId="478"/>
          <ac:spMkLst>
            <pc:docMk/>
            <pc:sldMk cId="3591561669" sldId="359"/>
            <ac:spMk id="22" creationId="{19FDA6F5-C970-4FA6-A694-4DFEA530C928}"/>
          </ac:spMkLst>
        </pc:spChg>
        <pc:spChg chg="del">
          <ac:chgData name="Buse Baltacıoglu" userId="3b4b8ff671b401d0" providerId="LiveId" clId="{FE82FC42-15B9-4D7E-996B-8BCFF5EC3383}" dt="2022-12-20T15:15:14.517" v="2610" actId="478"/>
          <ac:spMkLst>
            <pc:docMk/>
            <pc:sldMk cId="3591561669" sldId="359"/>
            <ac:spMk id="24" creationId="{0DD55279-8954-4936-8B9D-8979E0E60DBC}"/>
          </ac:spMkLst>
        </pc:spChg>
        <pc:spChg chg="del">
          <ac:chgData name="Buse Baltacıoglu" userId="3b4b8ff671b401d0" providerId="LiveId" clId="{FE82FC42-15B9-4D7E-996B-8BCFF5EC3383}" dt="2022-12-20T15:15:14.517" v="2610" actId="478"/>
          <ac:spMkLst>
            <pc:docMk/>
            <pc:sldMk cId="3591561669" sldId="359"/>
            <ac:spMk id="25" creationId="{A6591DAC-7775-4F10-9631-337DF9EBF103}"/>
          </ac:spMkLst>
        </pc:spChg>
      </pc:sldChg>
      <pc:sldChg chg="modSp mod modNotesTx">
        <pc:chgData name="Buse Baltacıoglu" userId="3b4b8ff671b401d0" providerId="LiveId" clId="{FE82FC42-15B9-4D7E-996B-8BCFF5EC3383}" dt="2023-01-01T15:13:57.725" v="3947" actId="20577"/>
        <pc:sldMkLst>
          <pc:docMk/>
          <pc:sldMk cId="249151082" sldId="360"/>
        </pc:sldMkLst>
        <pc:spChg chg="mod">
          <ac:chgData name="Buse Baltacıoglu" userId="3b4b8ff671b401d0" providerId="LiveId" clId="{FE82FC42-15B9-4D7E-996B-8BCFF5EC3383}" dt="2022-12-20T15:20:01.675" v="2622" actId="207"/>
          <ac:spMkLst>
            <pc:docMk/>
            <pc:sldMk cId="249151082" sldId="360"/>
            <ac:spMk id="17" creationId="{E4C94FCF-D957-418B-B732-151DDA55E2D7}"/>
          </ac:spMkLst>
        </pc:spChg>
        <pc:spChg chg="mod">
          <ac:chgData name="Buse Baltacıoglu" userId="3b4b8ff671b401d0" providerId="LiveId" clId="{FE82FC42-15B9-4D7E-996B-8BCFF5EC3383}" dt="2022-12-22T12:11:33.395" v="2822" actId="20577"/>
          <ac:spMkLst>
            <pc:docMk/>
            <pc:sldMk cId="249151082" sldId="360"/>
            <ac:spMk id="20" creationId="{324BA718-9A54-4156-90B5-F858FE5926B3}"/>
          </ac:spMkLst>
        </pc:spChg>
        <pc:spChg chg="mod">
          <ac:chgData name="Buse Baltacıoglu" userId="3b4b8ff671b401d0" providerId="LiveId" clId="{FE82FC42-15B9-4D7E-996B-8BCFF5EC3383}" dt="2022-12-29T16:13:40.972" v="3696" actId="20577"/>
          <ac:spMkLst>
            <pc:docMk/>
            <pc:sldMk cId="249151082" sldId="360"/>
            <ac:spMk id="24" creationId="{85BC6DEE-E6F4-485B-9B22-42E2F39652B0}"/>
          </ac:spMkLst>
        </pc:spChg>
        <pc:cxnChg chg="mod">
          <ac:chgData name="Buse Baltacıoglu" userId="3b4b8ff671b401d0" providerId="LiveId" clId="{FE82FC42-15B9-4D7E-996B-8BCFF5EC3383}" dt="2022-12-20T15:31:00.821" v="2722" actId="208"/>
          <ac:cxnSpMkLst>
            <pc:docMk/>
            <pc:sldMk cId="249151082" sldId="360"/>
            <ac:cxnSpMk id="7" creationId="{0B0BCC23-1C7A-4B5B-ACBD-DC972596137F}"/>
          </ac:cxnSpMkLst>
        </pc:cxnChg>
      </pc:sldChg>
      <pc:sldChg chg="addSp delSp modSp new mod">
        <pc:chgData name="Buse Baltacıoglu" userId="3b4b8ff671b401d0" providerId="LiveId" clId="{FE82FC42-15B9-4D7E-996B-8BCFF5EC3383}" dt="2022-12-20T15:30:36.944" v="2721" actId="1076"/>
        <pc:sldMkLst>
          <pc:docMk/>
          <pc:sldMk cId="3494054394" sldId="361"/>
        </pc:sldMkLst>
        <pc:spChg chg="del">
          <ac:chgData name="Buse Baltacıoglu" userId="3b4b8ff671b401d0" providerId="LiveId" clId="{FE82FC42-15B9-4D7E-996B-8BCFF5EC3383}" dt="2022-12-20T15:07:02.633" v="2534" actId="478"/>
          <ac:spMkLst>
            <pc:docMk/>
            <pc:sldMk cId="3494054394" sldId="361"/>
            <ac:spMk id="2" creationId="{EEC3B01F-FE47-E774-C588-ABBBC31D9365}"/>
          </ac:spMkLst>
        </pc:spChg>
        <pc:spChg chg="add del mod">
          <ac:chgData name="Buse Baltacıoglu" userId="3b4b8ff671b401d0" providerId="LiveId" clId="{FE82FC42-15B9-4D7E-996B-8BCFF5EC3383}" dt="2022-12-20T15:08:49.081" v="2538"/>
          <ac:spMkLst>
            <pc:docMk/>
            <pc:sldMk cId="3494054394" sldId="361"/>
            <ac:spMk id="3" creationId="{D4607596-CAE2-2B3C-A72F-4D13AA1925AB}"/>
          </ac:spMkLst>
        </pc:spChg>
        <pc:spChg chg="add del mod">
          <ac:chgData name="Buse Baltacıoglu" userId="3b4b8ff671b401d0" providerId="LiveId" clId="{FE82FC42-15B9-4D7E-996B-8BCFF5EC3383}" dt="2022-12-20T15:08:48.932" v="2537"/>
          <ac:spMkLst>
            <pc:docMk/>
            <pc:sldMk cId="3494054394" sldId="361"/>
            <ac:spMk id="4" creationId="{F36BAD62-9EBE-E753-2E11-B3530E231935}"/>
          </ac:spMkLst>
        </pc:spChg>
        <pc:spChg chg="add del mod">
          <ac:chgData name="Buse Baltacıoglu" userId="3b4b8ff671b401d0" providerId="LiveId" clId="{FE82FC42-15B9-4D7E-996B-8BCFF5EC3383}" dt="2022-12-20T15:13:41.318" v="2587" actId="478"/>
          <ac:spMkLst>
            <pc:docMk/>
            <pc:sldMk cId="3494054394" sldId="361"/>
            <ac:spMk id="7" creationId="{FBAF081E-6270-0547-CB6E-91FCBB5F291E}"/>
          </ac:spMkLst>
        </pc:spChg>
        <pc:spChg chg="add del mod">
          <ac:chgData name="Buse Baltacıoglu" userId="3b4b8ff671b401d0" providerId="LiveId" clId="{FE82FC42-15B9-4D7E-996B-8BCFF5EC3383}" dt="2022-12-20T15:13:52.478" v="2590" actId="478"/>
          <ac:spMkLst>
            <pc:docMk/>
            <pc:sldMk cId="3494054394" sldId="361"/>
            <ac:spMk id="8" creationId="{768BBC15-5EB5-8680-A55C-3AEE2078D8CD}"/>
          </ac:spMkLst>
        </pc:spChg>
        <pc:spChg chg="add del mod">
          <ac:chgData name="Buse Baltacıoglu" userId="3b4b8ff671b401d0" providerId="LiveId" clId="{FE82FC42-15B9-4D7E-996B-8BCFF5EC3383}" dt="2022-12-20T15:09:14.427" v="2549" actId="478"/>
          <ac:spMkLst>
            <pc:docMk/>
            <pc:sldMk cId="3494054394" sldId="361"/>
            <ac:spMk id="9" creationId="{811CC0B0-3ADF-22EA-F907-DCAC2F4DD09F}"/>
          </ac:spMkLst>
        </pc:spChg>
        <pc:spChg chg="add del mod">
          <ac:chgData name="Buse Baltacıoglu" userId="3b4b8ff671b401d0" providerId="LiveId" clId="{FE82FC42-15B9-4D7E-996B-8BCFF5EC3383}" dt="2022-12-20T15:09:13.191" v="2548"/>
          <ac:spMkLst>
            <pc:docMk/>
            <pc:sldMk cId="3494054394" sldId="361"/>
            <ac:spMk id="10" creationId="{71F9CA7D-0E08-4767-435C-08F8B582A8A5}"/>
          </ac:spMkLst>
        </pc:spChg>
        <pc:spChg chg="add del mod">
          <ac:chgData name="Buse Baltacıoglu" userId="3b4b8ff671b401d0" providerId="LiveId" clId="{FE82FC42-15B9-4D7E-996B-8BCFF5EC3383}" dt="2022-12-20T15:09:48.332" v="2561"/>
          <ac:spMkLst>
            <pc:docMk/>
            <pc:sldMk cId="3494054394" sldId="361"/>
            <ac:spMk id="11" creationId="{EA87E6E2-AAE3-5896-0F3E-B51881B32E51}"/>
          </ac:spMkLst>
        </pc:spChg>
        <pc:spChg chg="add mod">
          <ac:chgData name="Buse Baltacıoglu" userId="3b4b8ff671b401d0" providerId="LiveId" clId="{FE82FC42-15B9-4D7E-996B-8BCFF5EC3383}" dt="2022-12-20T15:30:30.806" v="2720" actId="1076"/>
          <ac:spMkLst>
            <pc:docMk/>
            <pc:sldMk cId="3494054394" sldId="361"/>
            <ac:spMk id="12" creationId="{85DB94BA-5ADF-FC4D-C845-98109BACBA6F}"/>
          </ac:spMkLst>
        </pc:spChg>
        <pc:spChg chg="add del mod">
          <ac:chgData name="Buse Baltacıoglu" userId="3b4b8ff671b401d0" providerId="LiveId" clId="{FE82FC42-15B9-4D7E-996B-8BCFF5EC3383}" dt="2022-12-20T15:13:47.486" v="2589" actId="478"/>
          <ac:spMkLst>
            <pc:docMk/>
            <pc:sldMk cId="3494054394" sldId="361"/>
            <ac:spMk id="13" creationId="{0B36A22B-7376-8980-E1C2-3EABE539B262}"/>
          </ac:spMkLst>
        </pc:spChg>
        <pc:spChg chg="add del mod">
          <ac:chgData name="Buse Baltacıoglu" userId="3b4b8ff671b401d0" providerId="LiveId" clId="{FE82FC42-15B9-4D7E-996B-8BCFF5EC3383}" dt="2022-12-20T15:13:44.624" v="2588" actId="478"/>
          <ac:spMkLst>
            <pc:docMk/>
            <pc:sldMk cId="3494054394" sldId="361"/>
            <ac:spMk id="15" creationId="{F1F78D58-E68D-30DD-2BD0-1769B1A5881F}"/>
          </ac:spMkLst>
        </pc:spChg>
        <pc:spChg chg="add mod">
          <ac:chgData name="Buse Baltacıoglu" userId="3b4b8ff671b401d0" providerId="LiveId" clId="{FE82FC42-15B9-4D7E-996B-8BCFF5EC3383}" dt="2022-12-20T15:15:00.392" v="2609" actId="20577"/>
          <ac:spMkLst>
            <pc:docMk/>
            <pc:sldMk cId="3494054394" sldId="361"/>
            <ac:spMk id="16" creationId="{2D9540B8-DB7D-579C-5EFF-A947C89599B6}"/>
          </ac:spMkLst>
        </pc:spChg>
        <pc:spChg chg="add mod">
          <ac:chgData name="Buse Baltacıoglu" userId="3b4b8ff671b401d0" providerId="LiveId" clId="{FE82FC42-15B9-4D7E-996B-8BCFF5EC3383}" dt="2022-12-20T15:23:58.789" v="2661" actId="20577"/>
          <ac:spMkLst>
            <pc:docMk/>
            <pc:sldMk cId="3494054394" sldId="361"/>
            <ac:spMk id="17" creationId="{F6F3A811-1069-FFAD-3E33-8F3F7E1EC5AB}"/>
          </ac:spMkLst>
        </pc:spChg>
        <pc:spChg chg="add mod">
          <ac:chgData name="Buse Baltacıoglu" userId="3b4b8ff671b401d0" providerId="LiveId" clId="{FE82FC42-15B9-4D7E-996B-8BCFF5EC3383}" dt="2022-12-20T15:30:36.944" v="2721" actId="1076"/>
          <ac:spMkLst>
            <pc:docMk/>
            <pc:sldMk cId="3494054394" sldId="361"/>
            <ac:spMk id="18" creationId="{D8244113-FE03-FC75-9FBF-8E7E60775670}"/>
          </ac:spMkLst>
        </pc:spChg>
        <pc:picChg chg="add mod">
          <ac:chgData name="Buse Baltacıoglu" userId="3b4b8ff671b401d0" providerId="LiveId" clId="{FE82FC42-15B9-4D7E-996B-8BCFF5EC3383}" dt="2022-12-20T15:14:36.290" v="2596" actId="29295"/>
          <ac:picMkLst>
            <pc:docMk/>
            <pc:sldMk cId="3494054394" sldId="361"/>
            <ac:picMk id="6" creationId="{C9CCB973-7FF2-6609-ADAD-9E04A97C546B}"/>
          </ac:picMkLst>
        </pc:picChg>
      </pc:sldChg>
      <pc:sldChg chg="addSp delSp modSp mod modNotesTx">
        <pc:chgData name="Buse Baltacıoglu" userId="3b4b8ff671b401d0" providerId="LiveId" clId="{FE82FC42-15B9-4D7E-996B-8BCFF5EC3383}" dt="2022-12-29T15:16:49.167" v="3456" actId="20577"/>
        <pc:sldMkLst>
          <pc:docMk/>
          <pc:sldMk cId="2282506105" sldId="362"/>
        </pc:sldMkLst>
        <pc:spChg chg="del">
          <ac:chgData name="Buse Baltacıoglu" userId="3b4b8ff671b401d0" providerId="LiveId" clId="{FE82FC42-15B9-4D7E-996B-8BCFF5EC3383}" dt="2022-12-29T14:32:25.690" v="3242" actId="478"/>
          <ac:spMkLst>
            <pc:docMk/>
            <pc:sldMk cId="2282506105" sldId="362"/>
            <ac:spMk id="3" creationId="{AE8BA03B-7FA2-C049-6576-89E3A8E95148}"/>
          </ac:spMkLst>
        </pc:spChg>
        <pc:spChg chg="mod">
          <ac:chgData name="Buse Baltacıoglu" userId="3b4b8ff671b401d0" providerId="LiveId" clId="{FE82FC42-15B9-4D7E-996B-8BCFF5EC3383}" dt="2022-12-29T14:59:55.744" v="3392" actId="1076"/>
          <ac:spMkLst>
            <pc:docMk/>
            <pc:sldMk cId="2282506105" sldId="362"/>
            <ac:spMk id="4" creationId="{96A49B1B-30D4-A56A-6F4C-50501216DF3B}"/>
          </ac:spMkLst>
        </pc:spChg>
        <pc:spChg chg="add del mod">
          <ac:chgData name="Buse Baltacıoglu" userId="3b4b8ff671b401d0" providerId="LiveId" clId="{FE82FC42-15B9-4D7E-996B-8BCFF5EC3383}" dt="2022-12-29T14:58:46.730" v="3384" actId="478"/>
          <ac:spMkLst>
            <pc:docMk/>
            <pc:sldMk cId="2282506105" sldId="362"/>
            <ac:spMk id="5" creationId="{6C60980F-CEE8-99F7-1EDF-8530EA710CA6}"/>
          </ac:spMkLst>
        </pc:spChg>
        <pc:spChg chg="add del mod">
          <ac:chgData name="Buse Baltacıoglu" userId="3b4b8ff671b401d0" providerId="LiveId" clId="{FE82FC42-15B9-4D7E-996B-8BCFF5EC3383}" dt="2022-12-29T14:32:30.525" v="3243" actId="478"/>
          <ac:spMkLst>
            <pc:docMk/>
            <pc:sldMk cId="2282506105" sldId="362"/>
            <ac:spMk id="6" creationId="{31E3EA74-6EAD-CD53-EF5B-405D87B05B77}"/>
          </ac:spMkLst>
        </pc:spChg>
        <pc:spChg chg="add mod">
          <ac:chgData name="Buse Baltacıoglu" userId="3b4b8ff671b401d0" providerId="LiveId" clId="{FE82FC42-15B9-4D7E-996B-8BCFF5EC3383}" dt="2022-12-29T14:59:55.744" v="3392" actId="1076"/>
          <ac:spMkLst>
            <pc:docMk/>
            <pc:sldMk cId="2282506105" sldId="362"/>
            <ac:spMk id="7" creationId="{9C861469-7973-9587-3DDA-4F2D9C305A96}"/>
          </ac:spMkLst>
        </pc:spChg>
        <pc:spChg chg="del mod">
          <ac:chgData name="Buse Baltacıoglu" userId="3b4b8ff671b401d0" providerId="LiveId" clId="{FE82FC42-15B9-4D7E-996B-8BCFF5EC3383}" dt="2022-12-29T14:45:29.884" v="3305" actId="478"/>
          <ac:spMkLst>
            <pc:docMk/>
            <pc:sldMk cId="2282506105" sldId="362"/>
            <ac:spMk id="8" creationId="{20B525CA-0AD4-09D8-890D-5DC2DD2EE350}"/>
          </ac:spMkLst>
        </pc:spChg>
        <pc:spChg chg="add del mod">
          <ac:chgData name="Buse Baltacıoglu" userId="3b4b8ff671b401d0" providerId="LiveId" clId="{FE82FC42-15B9-4D7E-996B-8BCFF5EC3383}" dt="2022-12-29T14:58:46.730" v="3384" actId="478"/>
          <ac:spMkLst>
            <pc:docMk/>
            <pc:sldMk cId="2282506105" sldId="362"/>
            <ac:spMk id="13" creationId="{5FC573C2-26DE-4EC1-8303-D7C748234ED2}"/>
          </ac:spMkLst>
        </pc:spChg>
        <pc:spChg chg="add del mod">
          <ac:chgData name="Buse Baltacıoglu" userId="3b4b8ff671b401d0" providerId="LiveId" clId="{FE82FC42-15B9-4D7E-996B-8BCFF5EC3383}" dt="2022-12-29T14:58:46.730" v="3384" actId="478"/>
          <ac:spMkLst>
            <pc:docMk/>
            <pc:sldMk cId="2282506105" sldId="362"/>
            <ac:spMk id="14" creationId="{EC2ED8BD-2BD3-221D-2448-935B2B9C5576}"/>
          </ac:spMkLst>
        </pc:spChg>
        <pc:spChg chg="add del mod">
          <ac:chgData name="Buse Baltacıoglu" userId="3b4b8ff671b401d0" providerId="LiveId" clId="{FE82FC42-15B9-4D7E-996B-8BCFF5EC3383}" dt="2022-12-29T14:58:46.730" v="3384" actId="478"/>
          <ac:spMkLst>
            <pc:docMk/>
            <pc:sldMk cId="2282506105" sldId="362"/>
            <ac:spMk id="15" creationId="{117D5EEB-0F19-EE21-7C19-48CE12D7B56B}"/>
          </ac:spMkLst>
        </pc:spChg>
        <pc:spChg chg="add del mod">
          <ac:chgData name="Buse Baltacıoglu" userId="3b4b8ff671b401d0" providerId="LiveId" clId="{FE82FC42-15B9-4D7E-996B-8BCFF5EC3383}" dt="2022-12-29T14:45:42.980" v="3308"/>
          <ac:spMkLst>
            <pc:docMk/>
            <pc:sldMk cId="2282506105" sldId="362"/>
            <ac:spMk id="22" creationId="{5F923EA7-48C5-8C5E-2A57-01B717940859}"/>
          </ac:spMkLst>
        </pc:spChg>
        <pc:spChg chg="add del mod">
          <ac:chgData name="Buse Baltacıoglu" userId="3b4b8ff671b401d0" providerId="LiveId" clId="{FE82FC42-15B9-4D7E-996B-8BCFF5EC3383}" dt="2022-12-29T14:45:42.980" v="3308"/>
          <ac:spMkLst>
            <pc:docMk/>
            <pc:sldMk cId="2282506105" sldId="362"/>
            <ac:spMk id="25" creationId="{9D548140-A0C6-415A-5316-0817E18A8A5E}"/>
          </ac:spMkLst>
        </pc:spChg>
        <pc:spChg chg="add mod">
          <ac:chgData name="Buse Baltacıoglu" userId="3b4b8ff671b401d0" providerId="LiveId" clId="{FE82FC42-15B9-4D7E-996B-8BCFF5EC3383}" dt="2022-12-29T14:59:55.744" v="3392" actId="1076"/>
          <ac:spMkLst>
            <pc:docMk/>
            <pc:sldMk cId="2282506105" sldId="362"/>
            <ac:spMk id="27" creationId="{39541937-8849-DB87-C91E-10BF2A3BFEBD}"/>
          </ac:spMkLst>
        </pc:spChg>
        <pc:spChg chg="add del mod">
          <ac:chgData name="Buse Baltacıoglu" userId="3b4b8ff671b401d0" providerId="LiveId" clId="{FE82FC42-15B9-4D7E-996B-8BCFF5EC3383}" dt="2022-12-29T14:51:43.126" v="3357" actId="478"/>
          <ac:spMkLst>
            <pc:docMk/>
            <pc:sldMk cId="2282506105" sldId="362"/>
            <ac:spMk id="31" creationId="{7A7A0F8B-DA3A-7389-CE2A-B5203B6FC554}"/>
          </ac:spMkLst>
        </pc:spChg>
        <pc:spChg chg="add del mod">
          <ac:chgData name="Buse Baltacıoglu" userId="3b4b8ff671b401d0" providerId="LiveId" clId="{FE82FC42-15B9-4D7E-996B-8BCFF5EC3383}" dt="2022-12-29T14:51:44.969" v="3358" actId="478"/>
          <ac:spMkLst>
            <pc:docMk/>
            <pc:sldMk cId="2282506105" sldId="362"/>
            <ac:spMk id="32" creationId="{99F0AE86-39DB-E464-1052-CB1F33A74624}"/>
          </ac:spMkLst>
        </pc:spChg>
        <pc:spChg chg="add del mod">
          <ac:chgData name="Buse Baltacıoglu" userId="3b4b8ff671b401d0" providerId="LiveId" clId="{FE82FC42-15B9-4D7E-996B-8BCFF5EC3383}" dt="2022-12-29T14:51:39.879" v="3352" actId="767"/>
          <ac:spMkLst>
            <pc:docMk/>
            <pc:sldMk cId="2282506105" sldId="362"/>
            <ac:spMk id="33" creationId="{1090DC20-9674-86EB-594B-62263C91376E}"/>
          </ac:spMkLst>
        </pc:spChg>
        <pc:spChg chg="add mod">
          <ac:chgData name="Buse Baltacıoglu" userId="3b4b8ff671b401d0" providerId="LiveId" clId="{FE82FC42-15B9-4D7E-996B-8BCFF5EC3383}" dt="2022-12-29T14:59:55.744" v="3392" actId="1076"/>
          <ac:spMkLst>
            <pc:docMk/>
            <pc:sldMk cId="2282506105" sldId="362"/>
            <ac:spMk id="34" creationId="{1E7F5CD7-A1A2-A448-291D-2AF428FD87F2}"/>
          </ac:spMkLst>
        </pc:spChg>
        <pc:spChg chg="add mod">
          <ac:chgData name="Buse Baltacıoglu" userId="3b4b8ff671b401d0" providerId="LiveId" clId="{FE82FC42-15B9-4D7E-996B-8BCFF5EC3383}" dt="2022-12-29T14:59:55.744" v="3392" actId="1076"/>
          <ac:spMkLst>
            <pc:docMk/>
            <pc:sldMk cId="2282506105" sldId="362"/>
            <ac:spMk id="35" creationId="{C5E2E9A7-8F3C-4046-C32A-9B36D49407E5}"/>
          </ac:spMkLst>
        </pc:spChg>
        <pc:spChg chg="add mod">
          <ac:chgData name="Buse Baltacıoglu" userId="3b4b8ff671b401d0" providerId="LiveId" clId="{FE82FC42-15B9-4D7E-996B-8BCFF5EC3383}" dt="2022-12-29T14:59:55.744" v="3392" actId="1076"/>
          <ac:spMkLst>
            <pc:docMk/>
            <pc:sldMk cId="2282506105" sldId="362"/>
            <ac:spMk id="36" creationId="{E6B96B5A-84C4-5D06-A5CC-007FF5466883}"/>
          </ac:spMkLst>
        </pc:spChg>
        <pc:spChg chg="add mod">
          <ac:chgData name="Buse Baltacıoglu" userId="3b4b8ff671b401d0" providerId="LiveId" clId="{FE82FC42-15B9-4D7E-996B-8BCFF5EC3383}" dt="2022-12-29T14:59:55.744" v="3392" actId="1076"/>
          <ac:spMkLst>
            <pc:docMk/>
            <pc:sldMk cId="2282506105" sldId="362"/>
            <ac:spMk id="40" creationId="{49B56EE2-406C-95AA-1BF6-1C901830E586}"/>
          </ac:spMkLst>
        </pc:spChg>
        <pc:spChg chg="add mod">
          <ac:chgData name="Buse Baltacıoglu" userId="3b4b8ff671b401d0" providerId="LiveId" clId="{FE82FC42-15B9-4D7E-996B-8BCFF5EC3383}" dt="2022-12-29T14:59:55.744" v="3392" actId="1076"/>
          <ac:spMkLst>
            <pc:docMk/>
            <pc:sldMk cId="2282506105" sldId="362"/>
            <ac:spMk id="41" creationId="{EE73D195-A29F-D387-A437-092D79F366F1}"/>
          </ac:spMkLst>
        </pc:spChg>
        <pc:spChg chg="add mod">
          <ac:chgData name="Buse Baltacıoglu" userId="3b4b8ff671b401d0" providerId="LiveId" clId="{FE82FC42-15B9-4D7E-996B-8BCFF5EC3383}" dt="2022-12-29T14:59:55.744" v="3392" actId="1076"/>
          <ac:spMkLst>
            <pc:docMk/>
            <pc:sldMk cId="2282506105" sldId="362"/>
            <ac:spMk id="42" creationId="{C1AB2DBC-0677-FD74-44A3-A021B6F23329}"/>
          </ac:spMkLst>
        </pc:spChg>
        <pc:picChg chg="add mod">
          <ac:chgData name="Buse Baltacıoglu" userId="3b4b8ff671b401d0" providerId="LiveId" clId="{FE82FC42-15B9-4D7E-996B-8BCFF5EC3383}" dt="2022-12-29T14:59:55.744" v="3392" actId="1076"/>
          <ac:picMkLst>
            <pc:docMk/>
            <pc:sldMk cId="2282506105" sldId="362"/>
            <ac:picMk id="9" creationId="{328EF3A4-D517-5E31-F643-AC1D25A271F6}"/>
          </ac:picMkLst>
        </pc:picChg>
        <pc:picChg chg="add del mod">
          <ac:chgData name="Buse Baltacıoglu" userId="3b4b8ff671b401d0" providerId="LiveId" clId="{FE82FC42-15B9-4D7E-996B-8BCFF5EC3383}" dt="2022-12-29T14:58:46.730" v="3384" actId="478"/>
          <ac:picMkLst>
            <pc:docMk/>
            <pc:sldMk cId="2282506105" sldId="362"/>
            <ac:picMk id="10" creationId="{CC8D7D36-68EE-7C74-D361-DD0DFAD72102}"/>
          </ac:picMkLst>
        </pc:picChg>
        <pc:picChg chg="add del mod">
          <ac:chgData name="Buse Baltacıoglu" userId="3b4b8ff671b401d0" providerId="LiveId" clId="{FE82FC42-15B9-4D7E-996B-8BCFF5EC3383}" dt="2022-12-29T14:58:46.730" v="3384" actId="478"/>
          <ac:picMkLst>
            <pc:docMk/>
            <pc:sldMk cId="2282506105" sldId="362"/>
            <ac:picMk id="11" creationId="{BCF05E60-8330-233A-7DF4-DFC9B3517054}"/>
          </ac:picMkLst>
        </pc:picChg>
        <pc:picChg chg="add del mod">
          <ac:chgData name="Buse Baltacıoglu" userId="3b4b8ff671b401d0" providerId="LiveId" clId="{FE82FC42-15B9-4D7E-996B-8BCFF5EC3383}" dt="2022-12-29T14:58:46.730" v="3384" actId="478"/>
          <ac:picMkLst>
            <pc:docMk/>
            <pc:sldMk cId="2282506105" sldId="362"/>
            <ac:picMk id="12" creationId="{29B76B0D-D12C-E26D-4C52-00B90F29BB6E}"/>
          </ac:picMkLst>
        </pc:picChg>
        <pc:picChg chg="del">
          <ac:chgData name="Buse Baltacıoglu" userId="3b4b8ff671b401d0" providerId="LiveId" clId="{FE82FC42-15B9-4D7E-996B-8BCFF5EC3383}" dt="2022-12-29T14:33:02.318" v="3247" actId="478"/>
          <ac:picMkLst>
            <pc:docMk/>
            <pc:sldMk cId="2282506105" sldId="362"/>
            <ac:picMk id="19" creationId="{132ABD1C-9E02-D419-3736-427D82C632AC}"/>
          </ac:picMkLst>
        </pc:picChg>
        <pc:picChg chg="add del mod modCrop">
          <ac:chgData name="Buse Baltacıoglu" userId="3b4b8ff671b401d0" providerId="LiveId" clId="{FE82FC42-15B9-4D7E-996B-8BCFF5EC3383}" dt="2022-12-29T14:45:29.884" v="3305" actId="478"/>
          <ac:picMkLst>
            <pc:docMk/>
            <pc:sldMk cId="2282506105" sldId="362"/>
            <ac:picMk id="20" creationId="{CABE692C-6B6F-1850-31F1-6B0008755C45}"/>
          </ac:picMkLst>
        </pc:picChg>
        <pc:picChg chg="del">
          <ac:chgData name="Buse Baltacıoglu" userId="3b4b8ff671b401d0" providerId="LiveId" clId="{FE82FC42-15B9-4D7E-996B-8BCFF5EC3383}" dt="2022-12-29T14:33:34.113" v="3251" actId="478"/>
          <ac:picMkLst>
            <pc:docMk/>
            <pc:sldMk cId="2282506105" sldId="362"/>
            <ac:picMk id="21" creationId="{9DD88833-731F-343B-F80B-828EE78BC7FF}"/>
          </ac:picMkLst>
        </pc:picChg>
        <pc:picChg chg="del">
          <ac:chgData name="Buse Baltacıoglu" userId="3b4b8ff671b401d0" providerId="LiveId" clId="{FE82FC42-15B9-4D7E-996B-8BCFF5EC3383}" dt="2022-12-29T14:35:40.243" v="3261" actId="478"/>
          <ac:picMkLst>
            <pc:docMk/>
            <pc:sldMk cId="2282506105" sldId="362"/>
            <ac:picMk id="23" creationId="{77096052-26AE-C33F-3B9D-4745D9BFAA32}"/>
          </ac:picMkLst>
        </pc:picChg>
        <pc:picChg chg="add del mod">
          <ac:chgData name="Buse Baltacıoglu" userId="3b4b8ff671b401d0" providerId="LiveId" clId="{FE82FC42-15B9-4D7E-996B-8BCFF5EC3383}" dt="2022-12-29T14:45:42.980" v="3308"/>
          <ac:picMkLst>
            <pc:docMk/>
            <pc:sldMk cId="2282506105" sldId="362"/>
            <ac:picMk id="26" creationId="{BE75412B-5428-3EB9-4FF1-7AF2BCC790E0}"/>
          </ac:picMkLst>
        </pc:picChg>
        <pc:picChg chg="add del mod">
          <ac:chgData name="Buse Baltacıoglu" userId="3b4b8ff671b401d0" providerId="LiveId" clId="{FE82FC42-15B9-4D7E-996B-8BCFF5EC3383}" dt="2022-12-29T14:48:32.587" v="3331" actId="478"/>
          <ac:picMkLst>
            <pc:docMk/>
            <pc:sldMk cId="2282506105" sldId="362"/>
            <ac:picMk id="28" creationId="{AB7F67F9-15D0-A57C-8CCE-C7E9E9AFD0DF}"/>
          </ac:picMkLst>
        </pc:picChg>
        <pc:picChg chg="add mod modCrop">
          <ac:chgData name="Buse Baltacıoglu" userId="3b4b8ff671b401d0" providerId="LiveId" clId="{FE82FC42-15B9-4D7E-996B-8BCFF5EC3383}" dt="2022-12-29T14:59:55.744" v="3392" actId="1076"/>
          <ac:picMkLst>
            <pc:docMk/>
            <pc:sldMk cId="2282506105" sldId="362"/>
            <ac:picMk id="30" creationId="{A34FDC4F-43B0-9E69-12FE-7169031B3B94}"/>
          </ac:picMkLst>
        </pc:picChg>
        <pc:picChg chg="add mod">
          <ac:chgData name="Buse Baltacıoglu" userId="3b4b8ff671b401d0" providerId="LiveId" clId="{FE82FC42-15B9-4D7E-996B-8BCFF5EC3383}" dt="2022-12-29T14:59:55.744" v="3392" actId="1076"/>
          <ac:picMkLst>
            <pc:docMk/>
            <pc:sldMk cId="2282506105" sldId="362"/>
            <ac:picMk id="37" creationId="{AE4C29DD-DF8E-27ED-5699-C59D15D392E8}"/>
          </ac:picMkLst>
        </pc:picChg>
        <pc:picChg chg="add mod">
          <ac:chgData name="Buse Baltacıoglu" userId="3b4b8ff671b401d0" providerId="LiveId" clId="{FE82FC42-15B9-4D7E-996B-8BCFF5EC3383}" dt="2022-12-29T14:59:55.744" v="3392" actId="1076"/>
          <ac:picMkLst>
            <pc:docMk/>
            <pc:sldMk cId="2282506105" sldId="362"/>
            <ac:picMk id="38" creationId="{090FD6EE-8E16-58A1-56DA-9AE2247E7E93}"/>
          </ac:picMkLst>
        </pc:picChg>
        <pc:picChg chg="add mod">
          <ac:chgData name="Buse Baltacıoglu" userId="3b4b8ff671b401d0" providerId="LiveId" clId="{FE82FC42-15B9-4D7E-996B-8BCFF5EC3383}" dt="2022-12-29T14:59:55.744" v="3392" actId="1076"/>
          <ac:picMkLst>
            <pc:docMk/>
            <pc:sldMk cId="2282506105" sldId="362"/>
            <ac:picMk id="39" creationId="{973CD698-587E-E129-0A0E-B95E7857387B}"/>
          </ac:picMkLst>
        </pc:picChg>
        <pc:cxnChg chg="mod">
          <ac:chgData name="Buse Baltacıoglu" userId="3b4b8ff671b401d0" providerId="LiveId" clId="{FE82FC42-15B9-4D7E-996B-8BCFF5EC3383}" dt="2022-12-29T14:59:55.744" v="3392" actId="1076"/>
          <ac:cxnSpMkLst>
            <pc:docMk/>
            <pc:sldMk cId="2282506105" sldId="362"/>
            <ac:cxnSpMk id="16" creationId="{FD9FB478-0B7F-AE1A-E9A9-BD8B91811842}"/>
          </ac:cxnSpMkLst>
        </pc:cxnChg>
        <pc:cxnChg chg="mod">
          <ac:chgData name="Buse Baltacıoglu" userId="3b4b8ff671b401d0" providerId="LiveId" clId="{FE82FC42-15B9-4D7E-996B-8BCFF5EC3383}" dt="2022-12-29T14:59:55.744" v="3392" actId="1076"/>
          <ac:cxnSpMkLst>
            <pc:docMk/>
            <pc:sldMk cId="2282506105" sldId="362"/>
            <ac:cxnSpMk id="17" creationId="{91AE3C4F-9448-262E-617B-1737C5BF7BC7}"/>
          </ac:cxnSpMkLst>
        </pc:cxnChg>
        <pc:cxnChg chg="add del mod">
          <ac:chgData name="Buse Baltacıoglu" userId="3b4b8ff671b401d0" providerId="LiveId" clId="{FE82FC42-15B9-4D7E-996B-8BCFF5EC3383}" dt="2022-12-29T14:45:42.980" v="3308"/>
          <ac:cxnSpMkLst>
            <pc:docMk/>
            <pc:sldMk cId="2282506105" sldId="362"/>
            <ac:cxnSpMk id="24" creationId="{20177068-E2D8-BA22-E4FB-F8370A876292}"/>
          </ac:cxnSpMkLst>
        </pc:cxnChg>
      </pc:sldChg>
      <pc:sldChg chg="addSp modSp new del">
        <pc:chgData name="Buse Baltacıoglu" userId="3b4b8ff671b401d0" providerId="LiveId" clId="{FE82FC42-15B9-4D7E-996B-8BCFF5EC3383}" dt="2022-12-29T14:47:53.420" v="3329" actId="47"/>
        <pc:sldMkLst>
          <pc:docMk/>
          <pc:sldMk cId="771032820" sldId="363"/>
        </pc:sldMkLst>
        <pc:spChg chg="add mod">
          <ac:chgData name="Buse Baltacıoglu" userId="3b4b8ff671b401d0" providerId="LiveId" clId="{FE82FC42-15B9-4D7E-996B-8BCFF5EC3383}" dt="2022-12-29T14:45:32.431" v="3306"/>
          <ac:spMkLst>
            <pc:docMk/>
            <pc:sldMk cId="771032820" sldId="363"/>
            <ac:spMk id="3" creationId="{3C24346C-7B74-0625-55D8-B6C04567113F}"/>
          </ac:spMkLst>
        </pc:spChg>
        <pc:picChg chg="add mod">
          <ac:chgData name="Buse Baltacıoglu" userId="3b4b8ff671b401d0" providerId="LiveId" clId="{FE82FC42-15B9-4D7E-996B-8BCFF5EC3383}" dt="2022-12-29T14:45:32.431" v="3306"/>
          <ac:picMkLst>
            <pc:docMk/>
            <pc:sldMk cId="771032820" sldId="363"/>
            <ac:picMk id="4" creationId="{22A61138-EBB9-CDCA-65E9-E5895E3DC2C0}"/>
          </ac:picMkLst>
        </pc:picChg>
      </pc:sldChg>
      <pc:sldChg chg="new del modNotesTx">
        <pc:chgData name="Buse Baltacıoglu" userId="3b4b8ff671b401d0" providerId="LiveId" clId="{FE82FC42-15B9-4D7E-996B-8BCFF5EC3383}" dt="2022-12-29T16:13:14.112" v="3694" actId="2696"/>
        <pc:sldMkLst>
          <pc:docMk/>
          <pc:sldMk cId="1224773006" sldId="363"/>
        </pc:sldMkLst>
      </pc:sldChg>
      <pc:sldMasterChg chg="delSldLayout modSldLayout">
        <pc:chgData name="Buse Baltacıoglu" userId="3b4b8ff671b401d0" providerId="LiveId" clId="{FE82FC42-15B9-4D7E-996B-8BCFF5EC3383}" dt="2022-12-15T12:34:34.973" v="77"/>
        <pc:sldMasterMkLst>
          <pc:docMk/>
          <pc:sldMasterMk cId="1974508044" sldId="2147483648"/>
        </pc:sldMasterMkLst>
        <pc:sldLayoutChg chg="del">
          <pc:chgData name="Buse Baltacıoglu" userId="3b4b8ff671b401d0" providerId="LiveId" clId="{FE82FC42-15B9-4D7E-996B-8BCFF5EC3383}" dt="2022-12-15T12:24:20.197" v="0" actId="47"/>
          <pc:sldLayoutMkLst>
            <pc:docMk/>
            <pc:sldMasterMk cId="1974508044" sldId="2147483648"/>
            <pc:sldLayoutMk cId="2789970599" sldId="2147483660"/>
          </pc:sldLayoutMkLst>
        </pc:sldLayoutChg>
        <pc:sldLayoutChg chg="setBg">
          <pc:chgData name="Buse Baltacıoglu" userId="3b4b8ff671b401d0" providerId="LiveId" clId="{FE82FC42-15B9-4D7E-996B-8BCFF5EC3383}" dt="2022-12-15T12:34:34.973" v="77"/>
          <pc:sldLayoutMkLst>
            <pc:docMk/>
            <pc:sldMasterMk cId="1974508044" sldId="2147483648"/>
            <pc:sldLayoutMk cId="142987430" sldId="2147483662"/>
          </pc:sldLayoutMkLst>
        </pc:sldLayoutChg>
      </pc:sldMasterChg>
      <pc:sldMasterChg chg="del delSldLayout modSldLayout">
        <pc:chgData name="Buse Baltacıoglu" userId="3b4b8ff671b401d0" providerId="LiveId" clId="{FE82FC42-15B9-4D7E-996B-8BCFF5EC3383}" dt="2022-12-16T10:03:00.415" v="1060" actId="47"/>
        <pc:sldMasterMkLst>
          <pc:docMk/>
          <pc:sldMasterMk cId="3884233885" sldId="2147483664"/>
        </pc:sldMasterMkLst>
        <pc:sldLayoutChg chg="del">
          <pc:chgData name="Buse Baltacıoglu" userId="3b4b8ff671b401d0" providerId="LiveId" clId="{FE82FC42-15B9-4D7E-996B-8BCFF5EC3383}" dt="2022-12-16T10:03:00.415" v="1060" actId="47"/>
          <pc:sldLayoutMkLst>
            <pc:docMk/>
            <pc:sldMasterMk cId="3884233885" sldId="2147483664"/>
            <pc:sldLayoutMk cId="1371085063" sldId="2147483665"/>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3203833441" sldId="2147483666"/>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217708272" sldId="2147483667"/>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271637238" sldId="2147483668"/>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3098077138" sldId="2147483669"/>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1695396884" sldId="2147483670"/>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393675508" sldId="2147483671"/>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779885314" sldId="2147483672"/>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1892744582" sldId="2147483673"/>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1911107385" sldId="2147483674"/>
          </pc:sldLayoutMkLst>
        </pc:sldLayoutChg>
        <pc:sldLayoutChg chg="del">
          <pc:chgData name="Buse Baltacıoglu" userId="3b4b8ff671b401d0" providerId="LiveId" clId="{FE82FC42-15B9-4D7E-996B-8BCFF5EC3383}" dt="2022-12-16T10:03:00.415" v="1060" actId="47"/>
          <pc:sldLayoutMkLst>
            <pc:docMk/>
            <pc:sldMasterMk cId="3884233885" sldId="2147483664"/>
            <pc:sldLayoutMk cId="478057881" sldId="2147483675"/>
          </pc:sldLayoutMkLst>
        </pc:sldLayoutChg>
        <pc:sldLayoutChg chg="del setBg">
          <pc:chgData name="Buse Baltacıoglu" userId="3b4b8ff671b401d0" providerId="LiveId" clId="{FE82FC42-15B9-4D7E-996B-8BCFF5EC3383}" dt="2022-12-16T10:03:00.415" v="1060" actId="47"/>
          <pc:sldLayoutMkLst>
            <pc:docMk/>
            <pc:sldMasterMk cId="3884233885" sldId="2147483664"/>
            <pc:sldLayoutMk cId="3274381811" sldId="2147483676"/>
          </pc:sldLayoutMkLst>
        </pc:sldLayoutChg>
      </pc:sldMasterChg>
      <pc:sldMasterChg chg="del delSldLayout">
        <pc:chgData name="Buse Baltacıoglu" userId="3b4b8ff671b401d0" providerId="LiveId" clId="{FE82FC42-15B9-4D7E-996B-8BCFF5EC3383}" dt="2022-12-16T11:19:25.128" v="1467" actId="47"/>
        <pc:sldMasterMkLst>
          <pc:docMk/>
          <pc:sldMasterMk cId="1204961149" sldId="2147483677"/>
        </pc:sldMasterMkLst>
        <pc:sldLayoutChg chg="del">
          <pc:chgData name="Buse Baltacıoglu" userId="3b4b8ff671b401d0" providerId="LiveId" clId="{FE82FC42-15B9-4D7E-996B-8BCFF5EC3383}" dt="2022-12-16T11:19:25.128" v="1467" actId="47"/>
          <pc:sldLayoutMkLst>
            <pc:docMk/>
            <pc:sldMasterMk cId="1204961149" sldId="2147483677"/>
            <pc:sldLayoutMk cId="2469869391" sldId="2147483678"/>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619947301" sldId="2147483679"/>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691457892" sldId="2147483680"/>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052312947" sldId="2147483681"/>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4016389491" sldId="2147483682"/>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4203700661" sldId="2147483683"/>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9039139" sldId="2147483684"/>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319106101" sldId="2147483685"/>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354125898" sldId="2147483686"/>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3162402684" sldId="2147483687"/>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2944432517" sldId="2147483688"/>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1781532483" sldId="2147483689"/>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2571358489" sldId="2147483690"/>
          </pc:sldLayoutMkLst>
        </pc:sldLayoutChg>
        <pc:sldLayoutChg chg="del">
          <pc:chgData name="Buse Baltacıoglu" userId="3b4b8ff671b401d0" providerId="LiveId" clId="{FE82FC42-15B9-4D7E-996B-8BCFF5EC3383}" dt="2022-12-16T11:19:25.128" v="1467" actId="47"/>
          <pc:sldLayoutMkLst>
            <pc:docMk/>
            <pc:sldMasterMk cId="1204961149" sldId="2147483677"/>
            <pc:sldLayoutMk cId="4287487035"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6226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For the optimal model, models with 16 features were examined from the model with 1 feature. This chart also shows validation accuracies according to the number of </a:t>
            </a:r>
            <a:r>
              <a:rPr lang="tr-TR" dirty="0" err="1"/>
              <a:t>feature</a:t>
            </a:r>
            <a:r>
              <a:rPr lang="en-US" dirty="0"/>
              <a:t>s.</a:t>
            </a:r>
            <a:endParaRPr lang="tr-TR" dirty="0"/>
          </a:p>
          <a:p>
            <a:endParaRPr lang="tr-TR" dirty="0"/>
          </a:p>
          <a:p>
            <a:r>
              <a:rPr lang="en-US" dirty="0"/>
              <a:t>All models of filter methods are equally accurate when the number of </a:t>
            </a:r>
            <a:r>
              <a:rPr lang="tr-TR" dirty="0" err="1"/>
              <a:t>feature</a:t>
            </a:r>
            <a:r>
              <a:rPr lang="en-US" dirty="0"/>
              <a:t>s is 1. Models with one feature count all chose the same </a:t>
            </a:r>
            <a:r>
              <a:rPr lang="tr-TR" dirty="0" err="1"/>
              <a:t>feature</a:t>
            </a:r>
            <a:r>
              <a:rPr lang="tr-TR" dirty="0"/>
              <a:t>;</a:t>
            </a:r>
            <a:r>
              <a:rPr lang="en-US" dirty="0"/>
              <a:t> Polyuria.</a:t>
            </a:r>
            <a:endParaRPr lang="tr-TR" dirty="0"/>
          </a:p>
          <a:p>
            <a:endParaRPr lang="tr-TR" dirty="0"/>
          </a:p>
          <a:p>
            <a:r>
              <a:rPr lang="en-US" dirty="0"/>
              <a:t>The first differentiation came from the </a:t>
            </a:r>
            <a:r>
              <a:rPr lang="en-US" dirty="0" err="1"/>
              <a:t>oneR</a:t>
            </a:r>
            <a:r>
              <a:rPr lang="en-US" dirty="0"/>
              <a:t> algorithm when the model had 3 features.</a:t>
            </a:r>
            <a:endParaRPr lang="tr-TR" dirty="0"/>
          </a:p>
          <a:p>
            <a:endParaRPr lang="tr-TR" dirty="0"/>
          </a:p>
          <a:p>
            <a:r>
              <a:rPr lang="en-US" dirty="0"/>
              <a:t>When the model has 5 attributes, the </a:t>
            </a:r>
            <a:r>
              <a:rPr lang="tr-TR" dirty="0"/>
              <a:t>features </a:t>
            </a:r>
            <a:r>
              <a:rPr lang="en-US" dirty="0"/>
              <a:t>in all models are the same.</a:t>
            </a:r>
            <a:endParaRPr lang="tr-TR" dirty="0"/>
          </a:p>
          <a:p>
            <a:endParaRPr lang="tr-TR" dirty="0"/>
          </a:p>
          <a:p>
            <a:r>
              <a:rPr lang="en-US" dirty="0"/>
              <a:t>While the accuracy of the OneR algorithm increased when there were 6 features in the model, the accuracy of the gain ratio decreased, and they differed from other methods. and the </a:t>
            </a:r>
            <a:r>
              <a:rPr lang="en-US" dirty="0" err="1"/>
              <a:t>oneR</a:t>
            </a:r>
            <a:r>
              <a:rPr lang="en-US" dirty="0"/>
              <a:t> algorithm exceeded 90% accuracy.</a:t>
            </a:r>
            <a:endParaRPr lang="tr-TR" dirty="0"/>
          </a:p>
          <a:p>
            <a:endParaRPr lang="tr-TR" dirty="0"/>
          </a:p>
          <a:p>
            <a:r>
              <a:rPr lang="en-US" dirty="0"/>
              <a:t>90% accuracy was achieved by using only 6 features out of 16 features. Then the accuracy values ​​are less than 90% until there are 12 features. For this reason, it was thought that the optimal number of features should be 6.</a:t>
            </a:r>
            <a:endParaRPr lang="tr-TR" dirty="0"/>
          </a:p>
          <a:p>
            <a:endParaRPr lang="tr-TR" dirty="0"/>
          </a:p>
          <a:p>
            <a:r>
              <a:rPr lang="en-US" dirty="0"/>
              <a:t>When we look at the graph, it has been observed that the models work differently when the filter methods have the same number of features compared to the total number of features, and the models are the same when the number of features is low or high.</a:t>
            </a:r>
            <a:endParaRPr lang="tr-TR" dirty="0"/>
          </a:p>
          <a:p>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7083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As a result, six filter methods were applied for this dataset. While 5 of them have the same validation accuracy, the OneR algorithm is more than the others with about 95% accuracy. Even</a:t>
            </a:r>
            <a:r>
              <a:rPr lang="tr-TR" dirty="0"/>
              <a:t> </a:t>
            </a:r>
            <a:r>
              <a:rPr lang="en-US" dirty="0"/>
              <a:t>The validation accuracy obtained with the OneR algorithm, and the validation accuracy obtained from the full model were the same. In other words, the accuracy of the model created with 6 </a:t>
            </a:r>
            <a:r>
              <a:rPr lang="tr-TR" dirty="0"/>
              <a:t>features</a:t>
            </a:r>
            <a:r>
              <a:rPr lang="en-US" dirty="0"/>
              <a:t> and the model created with 16 </a:t>
            </a:r>
            <a:r>
              <a:rPr lang="tr-TR" dirty="0"/>
              <a:t>features</a:t>
            </a:r>
            <a:r>
              <a:rPr lang="en-US" dirty="0"/>
              <a:t> are the same.</a:t>
            </a:r>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3091536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Grafiğe</a:t>
            </a:r>
            <a:r>
              <a:rPr lang="en-IN" dirty="0"/>
              <a:t> </a:t>
            </a:r>
            <a:r>
              <a:rPr lang="en-IN" dirty="0" err="1"/>
              <a:t>baktığımızda</a:t>
            </a:r>
            <a:r>
              <a:rPr lang="en-IN" dirty="0"/>
              <a:t>, filter </a:t>
            </a:r>
            <a:r>
              <a:rPr lang="en-IN" dirty="0" err="1"/>
              <a:t>yöntemlerin</a:t>
            </a:r>
            <a:r>
              <a:rPr lang="en-IN" dirty="0"/>
              <a:t> </a:t>
            </a:r>
            <a:r>
              <a:rPr lang="en-IN" dirty="0" err="1"/>
              <a:t>toplam</a:t>
            </a:r>
            <a:r>
              <a:rPr lang="en-IN" dirty="0"/>
              <a:t> </a:t>
            </a:r>
            <a:r>
              <a:rPr lang="en-IN" dirty="0" err="1"/>
              <a:t>öznitelik</a:t>
            </a:r>
            <a:r>
              <a:rPr lang="en-IN" dirty="0"/>
              <a:t> </a:t>
            </a:r>
            <a:r>
              <a:rPr lang="en-IN" dirty="0" err="1"/>
              <a:t>sayısına</a:t>
            </a:r>
            <a:r>
              <a:rPr lang="en-IN" dirty="0"/>
              <a:t> </a:t>
            </a:r>
            <a:r>
              <a:rPr lang="en-IN" dirty="0" err="1"/>
              <a:t>göre</a:t>
            </a:r>
            <a:r>
              <a:rPr lang="en-IN" dirty="0"/>
              <a:t> </a:t>
            </a:r>
            <a:r>
              <a:rPr lang="en-IN" dirty="0" err="1"/>
              <a:t>öznitelik</a:t>
            </a:r>
            <a:r>
              <a:rPr lang="en-IN" dirty="0"/>
              <a:t> </a:t>
            </a:r>
            <a:r>
              <a:rPr lang="en-IN" dirty="0" err="1"/>
              <a:t>sayısı</a:t>
            </a:r>
            <a:r>
              <a:rPr lang="en-IN" dirty="0"/>
              <a:t> </a:t>
            </a:r>
            <a:r>
              <a:rPr lang="en-IN" dirty="0" err="1"/>
              <a:t>düşük</a:t>
            </a:r>
            <a:r>
              <a:rPr lang="en-IN" dirty="0"/>
              <a:t> </a:t>
            </a:r>
            <a:r>
              <a:rPr lang="en-IN" dirty="0" err="1"/>
              <a:t>ya</a:t>
            </a:r>
            <a:r>
              <a:rPr lang="en-IN" dirty="0"/>
              <a:t> da </a:t>
            </a:r>
            <a:r>
              <a:rPr lang="en-IN" dirty="0" err="1"/>
              <a:t>fazla</a:t>
            </a:r>
            <a:r>
              <a:rPr lang="en-IN" dirty="0"/>
              <a:t> </a:t>
            </a:r>
            <a:r>
              <a:rPr lang="en-IN" dirty="0" err="1"/>
              <a:t>olduğu</a:t>
            </a:r>
            <a:r>
              <a:rPr lang="en-IN" dirty="0"/>
              <a:t> </a:t>
            </a:r>
            <a:r>
              <a:rPr lang="en-IN" dirty="0" err="1"/>
              <a:t>durumlarda</a:t>
            </a:r>
            <a:r>
              <a:rPr lang="en-IN" dirty="0"/>
              <a:t> </a:t>
            </a:r>
            <a:r>
              <a:rPr lang="en-IN" dirty="0" err="1"/>
              <a:t>modellerin</a:t>
            </a:r>
            <a:r>
              <a:rPr lang="en-IN" dirty="0"/>
              <a:t> </a:t>
            </a:r>
            <a:r>
              <a:rPr lang="en-IN" dirty="0" err="1"/>
              <a:t>aynı</a:t>
            </a:r>
            <a:r>
              <a:rPr lang="en-IN" dirty="0"/>
              <a:t>, </a:t>
            </a:r>
            <a:r>
              <a:rPr lang="en-IN" dirty="0" err="1"/>
              <a:t>orta</a:t>
            </a:r>
            <a:r>
              <a:rPr lang="en-IN" dirty="0"/>
              <a:t> </a:t>
            </a:r>
            <a:r>
              <a:rPr lang="en-IN" dirty="0" err="1"/>
              <a:t>seviyede</a:t>
            </a:r>
            <a:r>
              <a:rPr lang="en-IN" dirty="0"/>
              <a:t> </a:t>
            </a:r>
            <a:r>
              <a:rPr lang="en-IN" dirty="0" err="1"/>
              <a:t>olduğunda</a:t>
            </a:r>
            <a:r>
              <a:rPr lang="en-IN" dirty="0"/>
              <a:t> </a:t>
            </a:r>
            <a:r>
              <a:rPr lang="en-IN" dirty="0" err="1"/>
              <a:t>modellerin</a:t>
            </a:r>
            <a:r>
              <a:rPr lang="en-IN" dirty="0"/>
              <a:t> </a:t>
            </a:r>
            <a:r>
              <a:rPr lang="en-IN" dirty="0" err="1"/>
              <a:t>farklı</a:t>
            </a:r>
            <a:r>
              <a:rPr lang="en-IN" dirty="0"/>
              <a:t> </a:t>
            </a:r>
            <a:r>
              <a:rPr lang="en-IN" dirty="0" err="1"/>
              <a:t>çalıştığı</a:t>
            </a:r>
            <a:r>
              <a:rPr lang="en-IN" dirty="0"/>
              <a:t> </a:t>
            </a:r>
            <a:r>
              <a:rPr lang="en-IN" dirty="0" err="1"/>
              <a:t>gözlemlenmiştir</a:t>
            </a:r>
            <a:r>
              <a:rPr lang="en-IN" dirty="0"/>
              <a:t>. </a:t>
            </a:r>
            <a:r>
              <a:rPr lang="tr-TR" dirty="0" err="1"/>
              <a:t>Simule</a:t>
            </a:r>
            <a:r>
              <a:rPr lang="tr-TR" dirty="0"/>
              <a:t>. #fs araştırmacıya kalmış. </a:t>
            </a:r>
          </a:p>
          <a:p>
            <a:endParaRPr lang="tr-TR" dirty="0"/>
          </a:p>
          <a:p>
            <a:r>
              <a:rPr lang="tr-TR" dirty="0"/>
              <a:t>6 özniteliği yaz ve diyabet erken teşhis için önemli </a:t>
            </a:r>
            <a:r>
              <a:rPr lang="tr-TR" dirty="0" err="1"/>
              <a:t>old</a:t>
            </a:r>
            <a:r>
              <a:rPr lang="tr-TR" dirty="0"/>
              <a:t> söyle</a:t>
            </a:r>
          </a:p>
          <a:p>
            <a:endParaRPr lang="tr-TR" dirty="0"/>
          </a:p>
          <a:p>
            <a:r>
              <a:rPr lang="tr-TR" dirty="0" err="1"/>
              <a:t>Logistik</a:t>
            </a:r>
            <a:r>
              <a:rPr lang="tr-TR" dirty="0"/>
              <a:t> katlar</a:t>
            </a:r>
          </a:p>
          <a:p>
            <a:endParaRPr lang="tr-TR" dirty="0"/>
          </a:p>
          <a:p>
            <a:endParaRPr lang="tr-TR" dirty="0"/>
          </a:p>
          <a:p>
            <a:endParaRPr lang="tr-TR" dirty="0"/>
          </a:p>
          <a:p>
            <a:r>
              <a:rPr lang="tr-TR" dirty="0"/>
              <a:t>Optimal modelin OneR algoritmasıyla filtrelenen </a:t>
            </a:r>
            <a:r>
              <a:rPr lang="tr-TR" dirty="0" err="1"/>
              <a:t>logistik</a:t>
            </a:r>
            <a:r>
              <a:rPr lang="tr-TR" dirty="0"/>
              <a:t> regresyon modeli olduğuna karar verilmiştir. Bu durumda </a:t>
            </a:r>
            <a:r>
              <a:rPr lang="tr-TR" dirty="0" err="1"/>
              <a:t>Polyuria</a:t>
            </a:r>
            <a:r>
              <a:rPr lang="tr-TR" dirty="0"/>
              <a:t>, </a:t>
            </a:r>
            <a:r>
              <a:rPr lang="tr-TR" dirty="0" err="1"/>
              <a:t>Polydipsia</a:t>
            </a:r>
            <a:r>
              <a:rPr lang="tr-TR" dirty="0"/>
              <a:t> , </a:t>
            </a:r>
            <a:r>
              <a:rPr lang="tr-TR" dirty="0" err="1"/>
              <a:t>Sudden.weight.loss</a:t>
            </a:r>
            <a:r>
              <a:rPr lang="tr-TR" dirty="0"/>
              <a:t>, </a:t>
            </a:r>
            <a:r>
              <a:rPr lang="tr-TR" dirty="0" err="1"/>
              <a:t>partial.paresis</a:t>
            </a:r>
            <a:r>
              <a:rPr lang="tr-TR" dirty="0"/>
              <a:t>,  </a:t>
            </a:r>
            <a:r>
              <a:rPr lang="tr-TR" dirty="0" err="1"/>
              <a:t>Gender</a:t>
            </a:r>
            <a:r>
              <a:rPr lang="tr-TR" dirty="0"/>
              <a:t>, </a:t>
            </a:r>
            <a:r>
              <a:rPr lang="tr-TR" dirty="0" err="1"/>
              <a:t>Alopecia</a:t>
            </a:r>
            <a:r>
              <a:rPr lang="tr-TR" dirty="0"/>
              <a:t> değişkenleri erken diyabet teşhisinde </a:t>
            </a:r>
            <a:r>
              <a:rPr lang="tr-TR"/>
              <a:t>etkili belirtilerdir. </a:t>
            </a:r>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3251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1816379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943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With the exponential advancement of technology, topics such as artificial intelligence, machine learning and big data have become popular. In the last 5 years, the most researched countries about feature selection in science, the first one being China, and other countries.</a:t>
            </a:r>
            <a:r>
              <a:rPr lang="tr-TR" dirty="0"/>
              <a:t> </a:t>
            </a:r>
            <a:r>
              <a:rPr lang="en-US" dirty="0"/>
              <a:t>Looking at the graphic in the middle, the issue of feature selection around the world has started to attract more attention recently.</a:t>
            </a:r>
            <a:r>
              <a:rPr lang="tr-TR" dirty="0"/>
              <a:t> </a:t>
            </a:r>
            <a:r>
              <a:rPr lang="en-US" dirty="0"/>
              <a:t>The rate of research in Turkey is given in the last chart.</a:t>
            </a:r>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72531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t>
            </a:r>
          </a:p>
          <a:p>
            <a:r>
              <a:rPr lang="en-US" dirty="0"/>
              <a:t>it was divided into supervised, unsupervised, semi-supervised and reinforcement branches</a:t>
            </a:r>
            <a:endParaRPr lang="tr-TR" dirty="0"/>
          </a:p>
          <a:p>
            <a:endParaRPr lang="tr-TR" dirty="0"/>
          </a:p>
          <a:p>
            <a:r>
              <a:rPr lang="tr-TR" dirty="0"/>
              <a:t>1- </a:t>
            </a:r>
            <a:r>
              <a:rPr lang="en-US" dirty="0"/>
              <a:t>Supervised learning is regression and classification-based algorithms. It is a method in which we train the machine using labeled data in supervised learning.</a:t>
            </a:r>
            <a:r>
              <a:rPr lang="tr-TR" dirty="0"/>
              <a:t> </a:t>
            </a:r>
            <a:r>
              <a:rPr lang="en-US" dirty="0"/>
              <a:t>The chart above describes the labeled tom and jerry classification.</a:t>
            </a:r>
            <a:endParaRPr lang="tr-TR" dirty="0"/>
          </a:p>
          <a:p>
            <a:endParaRPr lang="tr-TR" dirty="0"/>
          </a:p>
          <a:p>
            <a:r>
              <a:rPr lang="tr-TR" dirty="0"/>
              <a:t>2- </a:t>
            </a:r>
            <a:r>
              <a:rPr lang="en-US" dirty="0"/>
              <a:t>Unsupervised learning is clustering based algorithms. It is a method in which we train the machine without labeled data in unsupervised learning. In the second graph, tom and jerry are clustered.</a:t>
            </a:r>
            <a:endParaRPr lang="tr-TR" dirty="0"/>
          </a:p>
          <a:p>
            <a:endParaRPr lang="tr-TR" dirty="0"/>
          </a:p>
          <a:p>
            <a:r>
              <a:rPr lang="tr-TR" dirty="0"/>
              <a:t>3- </a:t>
            </a:r>
            <a:r>
              <a:rPr lang="en-US" dirty="0"/>
              <a:t>Most semi-supervised learning algorithms are a combination of supervised and unsupervised learning algorithms. It allows us to train the machine using labeled and unlabeled data. </a:t>
            </a:r>
            <a:endParaRPr lang="tr-TR" dirty="0"/>
          </a:p>
          <a:p>
            <a:endParaRPr lang="tr-TR" dirty="0"/>
          </a:p>
          <a:p>
            <a:r>
              <a:rPr lang="tr-TR" dirty="0"/>
              <a:t>4- </a:t>
            </a:r>
            <a:r>
              <a:rPr lang="en-US" dirty="0"/>
              <a:t>Reinforcement learning has a different algorithm than other methods. This learning method can observe the environment, perform its actions. After performing the action, if the action is correct, it will be rewarded, otherwise it will be punished. This process is repeated many times and it is aimed to develop a machine learning strategy</a:t>
            </a:r>
            <a:r>
              <a:rPr lang="tr-TR" dirty="0"/>
              <a:t>.</a:t>
            </a:r>
          </a:p>
        </p:txBody>
      </p:sp>
      <p:sp>
        <p:nvSpPr>
          <p:cNvPr id="4" name="Slayt Numarası Yer Tutucusu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402930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 purpose of feature selection methods is to model the most relevant features out of all the features in the data set, while removing the redundant ones from the model</a:t>
            </a:r>
            <a:r>
              <a:rPr lang="tr-TR" dirty="0"/>
              <a:t>. </a:t>
            </a:r>
            <a:r>
              <a:rPr lang="en-US" dirty="0"/>
              <a:t>When feature selection is applied, multicollinearity, over-fitting, training time, prediction time, and model complexity are reduced. In general, feature selection methods are divided into three categories: filter, wrapper and embedded</a:t>
            </a:r>
            <a:r>
              <a:rPr lang="tr-TR" dirty="0"/>
              <a:t>.</a:t>
            </a:r>
          </a:p>
          <a:p>
            <a:endParaRPr lang="tr-TR" dirty="0"/>
          </a:p>
          <a:p>
            <a:r>
              <a:rPr lang="en-US" dirty="0"/>
              <a:t>Wrapper</a:t>
            </a:r>
            <a:r>
              <a:rPr lang="tr-TR" dirty="0"/>
              <a:t> </a:t>
            </a:r>
            <a:r>
              <a:rPr lang="tr-TR" dirty="0" err="1"/>
              <a:t>methods</a:t>
            </a:r>
            <a:r>
              <a:rPr lang="en-US" dirty="0"/>
              <a:t> require a method to search the space of all possible subsets of features, by learning and evaluating a classifier with this subset of features and evaluating their quality. It follows a greedy search approach by evaluating all possible combinations of attributes against the evaluation criterion.</a:t>
            </a:r>
            <a:endParaRPr lang="tr-TR" dirty="0"/>
          </a:p>
          <a:p>
            <a:endParaRPr lang="tr-TR" dirty="0"/>
          </a:p>
          <a:p>
            <a:r>
              <a:rPr lang="en-US" b="0" i="0" dirty="0">
                <a:solidFill>
                  <a:srgbClr val="2A2A2A"/>
                </a:solidFill>
                <a:effectLst/>
                <a:latin typeface="Poppins" panose="020B0502040204020203" pitchFamily="2" charset="-94"/>
              </a:rPr>
              <a:t>In embedded method, feature selection process is embedded</a:t>
            </a:r>
            <a:r>
              <a:rPr lang="en-US" b="1" i="0" dirty="0">
                <a:solidFill>
                  <a:srgbClr val="2A2A2A"/>
                </a:solidFill>
                <a:effectLst/>
                <a:latin typeface="Poppins" panose="020B0502040204020203" pitchFamily="2" charset="-94"/>
              </a:rPr>
              <a:t> </a:t>
            </a:r>
            <a:r>
              <a:rPr lang="en-US" b="0" i="0" dirty="0">
                <a:solidFill>
                  <a:srgbClr val="2A2A2A"/>
                </a:solidFill>
                <a:effectLst/>
                <a:latin typeface="Poppins" panose="020B0502040204020203" pitchFamily="2" charset="-94"/>
              </a:rPr>
              <a:t>in the learning or the model building phase.</a:t>
            </a:r>
            <a:endParaRPr lang="tr-TR" dirty="0"/>
          </a:p>
          <a:p>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2185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Among the filter methods, methods using categorical input and categorical output are examined. These methods</a:t>
            </a:r>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157931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Information Gain </a:t>
            </a:r>
          </a:p>
          <a:p>
            <a:r>
              <a:rPr lang="en-US" dirty="0"/>
              <a:t>Entropy-based searches have been carried out for feature ranking selection methods. Entropy is a measure of the uncertainty or disorder associated with a feature</a:t>
            </a:r>
            <a:r>
              <a:rPr lang="tr-TR" dirty="0"/>
              <a:t>. </a:t>
            </a:r>
          </a:p>
          <a:p>
            <a:r>
              <a:rPr lang="tr-TR" dirty="0"/>
              <a:t>Formula </a:t>
            </a:r>
            <a:r>
              <a:rPr lang="en-US" dirty="0"/>
              <a:t>1 is the entropy formula calculated separately for each feature (X). </a:t>
            </a:r>
            <a:r>
              <a:rPr lang="tr-TR" dirty="0"/>
              <a:t>Formula</a:t>
            </a:r>
            <a:r>
              <a:rPr lang="en-US" dirty="0"/>
              <a:t>2 formula that calculates the entropy of the target variable (Y) each given category of feature (X). </a:t>
            </a:r>
            <a:r>
              <a:rPr lang="tr-TR" dirty="0"/>
              <a:t>Formula</a:t>
            </a:r>
            <a:r>
              <a:rPr lang="en-US" dirty="0"/>
              <a:t>3 is the formula that calculates the entropy of the target variable (Y). Information gain is measured by the reduction in entropy with or without the feature.</a:t>
            </a:r>
            <a:endParaRPr lang="tr-TR" dirty="0"/>
          </a:p>
          <a:p>
            <a:endParaRPr lang="tr-TR" dirty="0"/>
          </a:p>
          <a:p>
            <a:r>
              <a:rPr lang="tr-TR" dirty="0"/>
              <a:t>2 Gain Ratio</a:t>
            </a:r>
          </a:p>
          <a:p>
            <a:r>
              <a:rPr lang="en-US" dirty="0"/>
              <a:t>The gain ratio is calculated by dividing the information gain value by the entropy of the feature of interest.</a:t>
            </a:r>
            <a:r>
              <a:rPr lang="tr-TR" dirty="0"/>
              <a:t> </a:t>
            </a:r>
            <a:r>
              <a:rPr lang="en-US" dirty="0"/>
              <a:t>This calculation can be seen as a kind of normalization.</a:t>
            </a:r>
            <a:r>
              <a:rPr lang="tr-TR" dirty="0"/>
              <a:t> </a:t>
            </a:r>
            <a:r>
              <a:rPr lang="en-US" dirty="0"/>
              <a:t>Because the values convert to a range of 0 and 1</a:t>
            </a:r>
            <a:r>
              <a:rPr lang="tr-TR" dirty="0"/>
              <a:t>.</a:t>
            </a:r>
          </a:p>
          <a:p>
            <a:endParaRPr lang="tr-TR" dirty="0"/>
          </a:p>
          <a:p>
            <a:r>
              <a:rPr lang="tr-TR" dirty="0"/>
              <a:t>3 Symmetrical Uncertainty</a:t>
            </a:r>
          </a:p>
          <a:p>
            <a:r>
              <a:rPr lang="en-US" dirty="0"/>
              <a:t>As the name suggests, this method provides a symmetrical normalization. It is obtained by dividing the information gain value by the sum of the feature and target variable. The gain ratio and symmetrical uncertainty are all the same except symmetrical</a:t>
            </a:r>
            <a:endParaRPr lang="tr-TR" dirty="0"/>
          </a:p>
          <a:p>
            <a:endParaRPr lang="tr-TR" dirty="0"/>
          </a:p>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992903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4 Chi-squared Test</a:t>
            </a:r>
          </a:p>
          <a:p>
            <a:r>
              <a:rPr lang="en-US" dirty="0"/>
              <a:t>The feature selection method using chi-square statistics is used to test the relationship or independence of two categorical features.</a:t>
            </a:r>
            <a:r>
              <a:rPr lang="tr-TR" dirty="0"/>
              <a:t> </a:t>
            </a:r>
            <a:r>
              <a:rPr lang="en-US" dirty="0"/>
              <a:t>With each category of an </a:t>
            </a:r>
            <a:r>
              <a:rPr lang="tr-TR" dirty="0" err="1"/>
              <a:t>feature</a:t>
            </a:r>
            <a:r>
              <a:rPr lang="en-US" dirty="0"/>
              <a:t>, the observation value in each category of the target variable is determined. Calculates how much the value of each observation differs from the expected value of that observation.</a:t>
            </a:r>
            <a:endParaRPr lang="tr-TR" dirty="0"/>
          </a:p>
          <a:p>
            <a:endParaRPr lang="tr-TR" dirty="0"/>
          </a:p>
          <a:p>
            <a:r>
              <a:rPr lang="tr-TR" dirty="0"/>
              <a:t>5 Cramer’s V</a:t>
            </a:r>
          </a:p>
          <a:p>
            <a:r>
              <a:rPr lang="en-US" dirty="0"/>
              <a:t>Cramer’s V is a measure of association based on the Pearson chi-square statistic</a:t>
            </a:r>
            <a:r>
              <a:rPr lang="tr-TR" dirty="0"/>
              <a:t>. </a:t>
            </a:r>
            <a:r>
              <a:rPr lang="en-US" dirty="0"/>
              <a:t>Cramer’s V statistic is obtained by dividing the chi-square test statistical value by the sample size and taking the square root. Cramer’s V measures how strongly the feature and target variable are correlated</a:t>
            </a:r>
            <a:r>
              <a:rPr lang="tr-TR" dirty="0"/>
              <a:t>. </a:t>
            </a:r>
          </a:p>
          <a:p>
            <a:endParaRPr lang="tr-TR" dirty="0"/>
          </a:p>
          <a:p>
            <a:r>
              <a:rPr lang="tr-TR" dirty="0"/>
              <a:t>6 OneR Algorthm </a:t>
            </a:r>
          </a:p>
          <a:p>
            <a:endParaRPr lang="tr-TR" dirty="0"/>
          </a:p>
          <a:p>
            <a:r>
              <a:rPr lang="en-US" dirty="0"/>
              <a:t>From this table we have obtained, the highest frequency of the categories of the target variable is accepted as the majority class. The number of observations with the given </a:t>
            </a:r>
            <a:r>
              <a:rPr lang="tr-TR" dirty="0" err="1"/>
              <a:t>feature</a:t>
            </a:r>
            <a:r>
              <a:rPr lang="en-US" dirty="0"/>
              <a:t> category but not the majority category is considered the error count. The sum of the errors of all categories of the </a:t>
            </a:r>
            <a:r>
              <a:rPr lang="tr-TR" dirty="0" err="1"/>
              <a:t>feature</a:t>
            </a:r>
            <a:r>
              <a:rPr lang="en-US" dirty="0"/>
              <a:t> gives the error of the </a:t>
            </a:r>
            <a:r>
              <a:rPr lang="tr-TR" dirty="0"/>
              <a:t>features</a:t>
            </a:r>
            <a:r>
              <a:rPr lang="en-US" dirty="0"/>
              <a:t>. </a:t>
            </a:r>
            <a:r>
              <a:rPr lang="tr-TR" dirty="0"/>
              <a:t>Feature</a:t>
            </a:r>
            <a:r>
              <a:rPr lang="en-US" dirty="0"/>
              <a:t>s with the lowest error are ranked.</a:t>
            </a:r>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717870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 dataset used includes the signs and symptoms of the new diabetic or person who will have diabetes. Polyuria, Polydipsia, sudden weight loss, partial paresis, Gender, Alopecia...</a:t>
            </a:r>
          </a:p>
          <a:p>
            <a:r>
              <a:rPr lang="en-US" dirty="0"/>
              <a:t>Data set; It consists of 16 features, 1 target variable and 520 observations. In this study, the data set is divided into 500 observation </a:t>
            </a:r>
            <a:r>
              <a:rPr lang="en-US" dirty="0" err="1"/>
              <a:t>trai</a:t>
            </a:r>
            <a:r>
              <a:rPr lang="tr-TR" dirty="0"/>
              <a:t>n</a:t>
            </a:r>
            <a:r>
              <a:rPr lang="en-US" dirty="0"/>
              <a:t> data and 20 observation validation data. In addition, cross validation was applied to the train dataset. Then, logistic regression was performed on the train dataset with filter methods. As a result, model metrics of validation and cross validation were calculated.</a:t>
            </a:r>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60090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After separating the dataset into train and </a:t>
            </a:r>
            <a:r>
              <a:rPr lang="tr-TR" dirty="0" err="1"/>
              <a:t>validation</a:t>
            </a:r>
            <a:r>
              <a:rPr lang="en-US" dirty="0"/>
              <a:t> dataset, 10-fold cross validation was used on the train dataset. The 10-fold cross</a:t>
            </a:r>
            <a:r>
              <a:rPr lang="tr-TR" dirty="0"/>
              <a:t> </a:t>
            </a:r>
            <a:r>
              <a:rPr lang="tr-TR" dirty="0" err="1"/>
              <a:t>validation</a:t>
            </a:r>
            <a:r>
              <a:rPr lang="en-US" dirty="0"/>
              <a:t> divides the train dataset into 10 equal parts and uses each part as test data in turn. The average of the accuracies obtained here gives the reciprocal cross</a:t>
            </a:r>
            <a:r>
              <a:rPr lang="tr-TR" dirty="0"/>
              <a:t> </a:t>
            </a:r>
            <a:r>
              <a:rPr lang="tr-TR" dirty="0" err="1"/>
              <a:t>validation</a:t>
            </a:r>
            <a:r>
              <a:rPr lang="tr-TR" dirty="0"/>
              <a:t> </a:t>
            </a:r>
            <a:r>
              <a:rPr lang="en-US" dirty="0"/>
              <a:t>accuracy.</a:t>
            </a:r>
            <a:endParaRPr lang="tr-TR" dirty="0"/>
          </a:p>
          <a:p>
            <a:endParaRPr lang="tr-TR" dirty="0"/>
          </a:p>
          <a:p>
            <a:r>
              <a:rPr lang="en-US" dirty="0"/>
              <a:t>From the model metrics obtained from the cross-validation matrix,</a:t>
            </a:r>
            <a:r>
              <a:rPr lang="tr-TR" dirty="0"/>
              <a:t> </a:t>
            </a:r>
            <a:r>
              <a:rPr lang="en-US" dirty="0"/>
              <a:t>The sensitivity of a screening test is typically the ability of a screening test to detect a true positive, based on its true positive rate, and reflect the ability of a test to accurately identify all people with the disease.</a:t>
            </a:r>
            <a:r>
              <a:rPr lang="tr-TR" dirty="0"/>
              <a:t> </a:t>
            </a:r>
            <a:r>
              <a:rPr lang="en-US" dirty="0"/>
              <a:t>The specificity of a test, typically specificity, is the ability of a screening test to detect a true negative, based on its true negative rate, accurately identifying people who do not have a condition.</a:t>
            </a:r>
            <a:r>
              <a:rPr lang="tr-TR" dirty="0"/>
              <a:t> </a:t>
            </a:r>
            <a:r>
              <a:rPr lang="en-US" dirty="0"/>
              <a:t>The accuracy of a test is its ability to accurately distinguish between sick and healthy cases.</a:t>
            </a:r>
            <a:endParaRPr lang="tr-TR" dirty="0"/>
          </a:p>
          <a:p>
            <a:endParaRPr lang="tr-TR" dirty="0"/>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err="1">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Lojistic</a:t>
            </a:r>
            <a:r>
              <a:rPr kumimoji="0" lang="tr-TR" sz="160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tr-TR" sz="1600" b="0" i="0" u="none" strike="noStrike" kern="1200" cap="none" spc="0" normalizeH="0" baseline="0" noProof="0" dirty="0" err="1">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regression</a:t>
            </a:r>
            <a:r>
              <a:rPr kumimoji="0" lang="en-US" sz="160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 is used only for two-class problems. It belongs to the family of "probabilistic classifiers" and uses the maximum likelihood estimation to evaluate the class probability.</a:t>
            </a:r>
            <a:endParaRPr kumimoji="0" lang="en-IN"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endParaRPr lang="tr-TR" dirty="0"/>
          </a:p>
          <a:p>
            <a:endParaRPr lang="tr-TR" dirty="0"/>
          </a:p>
        </p:txBody>
      </p:sp>
      <p:sp>
        <p:nvSpPr>
          <p:cNvPr id="4" name="Slayt Numarası Yer Tutucusu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05165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12188825"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914162" y="3887117"/>
            <a:ext cx="10360501"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324" y="4399020"/>
            <a:ext cx="8532178"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609441" y="6448926"/>
            <a:ext cx="10969943"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5917949" y="6272463"/>
            <a:ext cx="352926" cy="352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5" name="Slide Number Placeholder 4"/>
          <p:cNvSpPr>
            <a:spLocks noGrp="1"/>
          </p:cNvSpPr>
          <p:nvPr>
            <p:ph type="sldNum" sz="quarter" idx="12"/>
          </p:nvPr>
        </p:nvSpPr>
        <p:spPr>
          <a:xfrm>
            <a:off x="5836202" y="6244057"/>
            <a:ext cx="516420" cy="385017"/>
          </a:xfrm>
        </p:spPr>
        <p:txBody>
          <a:bodyPr/>
          <a:lstStyle>
            <a:lvl1pPr algn="ctr">
              <a:defRPr sz="14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7936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1/1/2023</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3" r:id="rId8"/>
    <p:sldLayoutId id="2147483662" r:id="rId9"/>
    <p:sldLayoutId id="2147483655" r:id="rId10"/>
    <p:sldLayoutId id="2147483656" r:id="rId11"/>
    <p:sldLayoutId id="2147483657" r:id="rId12"/>
    <p:sldLayoutId id="2147483658" r:id="rId13"/>
    <p:sldLayoutId id="2147483659" r:id="rId14"/>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15">
            <a:extLst>
              <a:ext uri="{FF2B5EF4-FFF2-40B4-BE49-F238E27FC236}">
                <a16:creationId xmlns:a16="http://schemas.microsoft.com/office/drawing/2014/main" id="{9F9A6414-2764-44F9-8E22-959E108C5005}"/>
              </a:ext>
            </a:extLst>
          </p:cNvPr>
          <p:cNvSpPr txBox="1"/>
          <p:nvPr/>
        </p:nvSpPr>
        <p:spPr>
          <a:xfrm>
            <a:off x="-9239" y="343668"/>
            <a:ext cx="12216490" cy="1493037"/>
          </a:xfrm>
          <a:prstGeom prst="rect">
            <a:avLst/>
          </a:prstGeom>
          <a:noFill/>
        </p:spPr>
        <p:txBody>
          <a:bodyPr wrap="square" rtlCol="0">
            <a:spAutoFit/>
          </a:bodyPr>
          <a:lstStyle/>
          <a:p>
            <a:pPr marL="0" marR="0" lvl="0" indent="0" algn="ctr" defTabSz="1218987" rtl="0" eaLnBrk="1" fontAlgn="auto" latinLnBrk="0" hangingPunct="1">
              <a:lnSpc>
                <a:spcPct val="2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lumMod val="65000"/>
                    <a:lumOff val="3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Graduate School of Natural And Applied Sciences of Dokuz Eylül University</a:t>
            </a:r>
          </a:p>
          <a:p>
            <a:pPr marL="0" marR="0" lvl="0" indent="0" algn="ctr" defTabSz="1218987" rtl="0" eaLnBrk="1" fontAlgn="auto" latinLnBrk="0" hangingPunct="1">
              <a:lnSpc>
                <a:spcPct val="2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lumMod val="65000"/>
                    <a:lumOff val="3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In Partial Fulfillment of the Requirements for the Degree of Master of Science in</a:t>
            </a:r>
          </a:p>
          <a:p>
            <a:pPr marL="0" marR="0" lvl="0" indent="0" algn="ctr" defTabSz="1218987" rtl="0" eaLnBrk="1" fontAlgn="auto" latinLnBrk="0" hangingPunct="1">
              <a:lnSpc>
                <a:spcPct val="2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lumMod val="65000"/>
                    <a:lumOff val="3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Department of Statistics</a:t>
            </a:r>
            <a:endParaRPr kumimoji="0" lang="en-IN" sz="1600" b="1" i="0" u="none" strike="noStrike" kern="1200" cap="none" spc="0" normalizeH="0" baseline="0" noProof="0" dirty="0">
              <a:ln>
                <a:noFill/>
              </a:ln>
              <a:solidFill>
                <a:schemeClr val="tx1">
                  <a:lumMod val="65000"/>
                  <a:lumOff val="3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8">
            <a:extLst>
              <a:ext uri="{FF2B5EF4-FFF2-40B4-BE49-F238E27FC236}">
                <a16:creationId xmlns:a16="http://schemas.microsoft.com/office/drawing/2014/main" id="{C7EFB300-E8F0-47C5-91AA-29D6A794EC49}"/>
              </a:ext>
            </a:extLst>
          </p:cNvPr>
          <p:cNvSpPr txBox="1"/>
          <p:nvPr/>
        </p:nvSpPr>
        <p:spPr>
          <a:xfrm>
            <a:off x="13086" y="2145686"/>
            <a:ext cx="12188824" cy="2496709"/>
          </a:xfrm>
          <a:prstGeom prst="rect">
            <a:avLst/>
          </a:prstGeom>
          <a:noFill/>
        </p:spPr>
        <p:txBody>
          <a:bodyPr wrap="square" rtlCol="0">
            <a:spAutoFit/>
          </a:bodyPr>
          <a:lstStyle/>
          <a:p>
            <a:pPr lvl="0" algn="ctr">
              <a:lnSpc>
                <a:spcPct val="150000"/>
              </a:lnSpc>
            </a:pPr>
            <a:r>
              <a:rPr lang="en-US"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AN INVESTIGATION OF FEATURE SELECTION METHODS FOR CLASSIFICATION PURPOSES USING SUPERVISED MACHINE LEARNING</a:t>
            </a:r>
          </a:p>
        </p:txBody>
      </p:sp>
      <p:sp>
        <p:nvSpPr>
          <p:cNvPr id="52" name="Freeform: Shape 47">
            <a:extLst>
              <a:ext uri="{FF2B5EF4-FFF2-40B4-BE49-F238E27FC236}">
                <a16:creationId xmlns:a16="http://schemas.microsoft.com/office/drawing/2014/main" id="{7903470A-AE6E-42FA-9B4A-7BDB913D3EA6}"/>
              </a:ext>
            </a:extLst>
          </p:cNvPr>
          <p:cNvSpPr/>
          <p:nvPr/>
        </p:nvSpPr>
        <p:spPr>
          <a:xfrm>
            <a:off x="-14134" y="5085184"/>
            <a:ext cx="12202959" cy="1772816"/>
          </a:xfrm>
          <a:custGeom>
            <a:avLst/>
            <a:gdLst>
              <a:gd name="connsiteX0" fmla="*/ 6094412 w 12188825"/>
              <a:gd name="connsiteY0" fmla="*/ 0 h 2114437"/>
              <a:gd name="connsiteX1" fmla="*/ 6401871 w 12188825"/>
              <a:gd name="connsiteY1" fmla="*/ 341621 h 2114437"/>
              <a:gd name="connsiteX2" fmla="*/ 12188825 w 12188825"/>
              <a:gd name="connsiteY2" fmla="*/ 341621 h 2114437"/>
              <a:gd name="connsiteX3" fmla="*/ 12188825 w 12188825"/>
              <a:gd name="connsiteY3" fmla="*/ 2114437 h 2114437"/>
              <a:gd name="connsiteX4" fmla="*/ 0 w 12188825"/>
              <a:gd name="connsiteY4" fmla="*/ 2114437 h 2114437"/>
              <a:gd name="connsiteX5" fmla="*/ 0 w 12188825"/>
              <a:gd name="connsiteY5" fmla="*/ 341621 h 2114437"/>
              <a:gd name="connsiteX6" fmla="*/ 5786954 w 12188825"/>
              <a:gd name="connsiteY6" fmla="*/ 341621 h 211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5" h="2114437">
                <a:moveTo>
                  <a:pt x="6094412" y="0"/>
                </a:moveTo>
                <a:lnTo>
                  <a:pt x="6401871" y="341621"/>
                </a:lnTo>
                <a:lnTo>
                  <a:pt x="12188825" y="341621"/>
                </a:lnTo>
                <a:lnTo>
                  <a:pt x="12188825" y="2114437"/>
                </a:lnTo>
                <a:lnTo>
                  <a:pt x="0" y="2114437"/>
                </a:lnTo>
                <a:lnTo>
                  <a:pt x="0" y="341621"/>
                </a:lnTo>
                <a:lnTo>
                  <a:pt x="5786954" y="341621"/>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49">
            <a:extLst>
              <a:ext uri="{FF2B5EF4-FFF2-40B4-BE49-F238E27FC236}">
                <a16:creationId xmlns:a16="http://schemas.microsoft.com/office/drawing/2014/main" id="{2753E9F0-A2FA-4C47-905A-7BE1961B1146}"/>
              </a:ext>
            </a:extLst>
          </p:cNvPr>
          <p:cNvSpPr/>
          <p:nvPr/>
        </p:nvSpPr>
        <p:spPr>
          <a:xfrm>
            <a:off x="88544" y="5971592"/>
            <a:ext cx="3811345" cy="369332"/>
          </a:xfrm>
          <a:prstGeom prst="rect">
            <a:avLst/>
          </a:prstGeom>
          <a:solidFill>
            <a:schemeClr val="tx2">
              <a:lumMod val="75000"/>
            </a:schemeClr>
          </a:solidFill>
        </p:spPr>
        <p:txBody>
          <a:bodyPr wrap="square">
            <a:spAutoFit/>
          </a:bodyPr>
          <a:lstStyle/>
          <a:p>
            <a:pPr marL="0" marR="0" lvl="0" indent="0" algn="ctr" defTabSz="1218987" rtl="0" eaLnBrk="1" fontAlgn="base"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M.Sc. Buse Nur BALTACIOĞLU</a:t>
            </a:r>
          </a:p>
        </p:txBody>
      </p:sp>
      <p:cxnSp>
        <p:nvCxnSpPr>
          <p:cNvPr id="54" name="Straight Connector 8">
            <a:extLst>
              <a:ext uri="{FF2B5EF4-FFF2-40B4-BE49-F238E27FC236}">
                <a16:creationId xmlns:a16="http://schemas.microsoft.com/office/drawing/2014/main" id="{D3E9EC9C-E289-49B6-A949-1D6FF72CBC25}"/>
              </a:ext>
            </a:extLst>
          </p:cNvPr>
          <p:cNvCxnSpPr/>
          <p:nvPr/>
        </p:nvCxnSpPr>
        <p:spPr>
          <a:xfrm>
            <a:off x="4150196" y="5832222"/>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Rectangle 50">
            <a:extLst>
              <a:ext uri="{FF2B5EF4-FFF2-40B4-BE49-F238E27FC236}">
                <a16:creationId xmlns:a16="http://schemas.microsoft.com/office/drawing/2014/main" id="{A65F8CAD-C97C-4150-99F1-8F52AD167DF1}"/>
              </a:ext>
            </a:extLst>
          </p:cNvPr>
          <p:cNvSpPr/>
          <p:nvPr/>
        </p:nvSpPr>
        <p:spPr>
          <a:xfrm>
            <a:off x="7822604" y="5971592"/>
            <a:ext cx="4366221" cy="338554"/>
          </a:xfrm>
          <a:prstGeom prst="rect">
            <a:avLst/>
          </a:prstGeom>
          <a:solidFill>
            <a:schemeClr val="tx2">
              <a:lumMod val="75000"/>
            </a:schemeClr>
          </a:solidFill>
        </p:spPr>
        <p:txBody>
          <a:bodyPr wrap="square">
            <a:spAutoFit/>
          </a:bodyPr>
          <a:lstStyle/>
          <a:p>
            <a:pPr marL="0" marR="0" lvl="0" indent="0" algn="ctr" defTabSz="1218987" rtl="0" eaLnBrk="1" fontAlgn="base" latinLnBrk="0" hangingPunct="1">
              <a:lnSpc>
                <a:spcPct val="100000"/>
              </a:lnSpc>
              <a:spcBef>
                <a:spcPts val="0"/>
              </a:spcBef>
              <a:spcAft>
                <a:spcPts val="0"/>
              </a:spcAft>
              <a:buClrTx/>
              <a:buSzTx/>
              <a:buFontTx/>
              <a:buNone/>
              <a:tabLst/>
              <a:defRPr/>
            </a:pPr>
            <a:r>
              <a:rPr kumimoji="0" lang="tr-TR" sz="1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github.com/busebaltacioglu/ege7kongre</a:t>
            </a:r>
            <a:endParaRPr kumimoji="0" lang="en-IN"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56" name="Straight Connector 51">
            <a:extLst>
              <a:ext uri="{FF2B5EF4-FFF2-40B4-BE49-F238E27FC236}">
                <a16:creationId xmlns:a16="http://schemas.microsoft.com/office/drawing/2014/main" id="{5D8534B4-92F3-43D7-AAE8-D01BBAD883D5}"/>
              </a:ext>
            </a:extLst>
          </p:cNvPr>
          <p:cNvCxnSpPr/>
          <p:nvPr/>
        </p:nvCxnSpPr>
        <p:spPr>
          <a:xfrm>
            <a:off x="7822604" y="5827859"/>
            <a:ext cx="0" cy="648072"/>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6" name="Rectangle 52">
            <a:extLst>
              <a:ext uri="{FF2B5EF4-FFF2-40B4-BE49-F238E27FC236}">
                <a16:creationId xmlns:a16="http://schemas.microsoft.com/office/drawing/2014/main" id="{12B0298E-963D-49F5-B120-1CE605149AF3}"/>
              </a:ext>
            </a:extLst>
          </p:cNvPr>
          <p:cNvSpPr/>
          <p:nvPr/>
        </p:nvSpPr>
        <p:spPr>
          <a:xfrm>
            <a:off x="4400505" y="5950842"/>
            <a:ext cx="3054642" cy="369332"/>
          </a:xfrm>
          <a:prstGeom prst="rect">
            <a:avLst/>
          </a:prstGeom>
          <a:solidFill>
            <a:schemeClr val="tx2">
              <a:lumMod val="75000"/>
            </a:schemeClr>
          </a:solidFill>
        </p:spPr>
        <p:txBody>
          <a:bodyPr wrap="square">
            <a:spAutoFit/>
          </a:bodyPr>
          <a:lstStyle/>
          <a:p>
            <a:pPr marL="0" marR="0" lvl="0" indent="0" algn="ctr" defTabSz="1218987" rtl="0" eaLnBrk="1" fontAlgn="base" latinLnBrk="0" hangingPunct="1">
              <a:lnSpc>
                <a:spcPct val="100000"/>
              </a:lnSpc>
              <a:spcBef>
                <a:spcPts val="0"/>
              </a:spcBef>
              <a:spcAft>
                <a:spcPts val="0"/>
              </a:spcAft>
              <a:buClrTx/>
              <a:buSzTx/>
              <a:buFontTx/>
              <a:buNone/>
              <a:tabLst/>
              <a:defRPr/>
            </a:pPr>
            <a:r>
              <a:rPr lang="tr-TR" sz="1800" b="1" dirty="0">
                <a:solidFill>
                  <a:prstClr val="white"/>
                </a:solidFill>
                <a:latin typeface="Open Sans" panose="020B0606030504020204" pitchFamily="34" charset="0"/>
                <a:ea typeface="Open Sans" panose="020B0606030504020204" pitchFamily="34" charset="0"/>
                <a:cs typeface="Open Sans" panose="020B0606030504020204" pitchFamily="34" charset="0"/>
              </a:rPr>
              <a:t>Assoc. Prof. İdil YAVUZ</a:t>
            </a:r>
            <a:endParaRPr kumimoji="0" lang="en-IN"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6" name="Resim 5">
            <a:extLst>
              <a:ext uri="{FF2B5EF4-FFF2-40B4-BE49-F238E27FC236}">
                <a16:creationId xmlns:a16="http://schemas.microsoft.com/office/drawing/2014/main" id="{A4DA72FA-FA5F-43E8-8128-F400C1C5D15A}"/>
              </a:ext>
            </a:extLst>
          </p:cNvPr>
          <p:cNvPicPr>
            <a:picLocks noChangeAspect="1"/>
          </p:cNvPicPr>
          <p:nvPr/>
        </p:nvPicPr>
        <p:blipFill>
          <a:blip r:embed="rId3">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a:off x="10214373" y="18520"/>
            <a:ext cx="1976288" cy="1818185"/>
          </a:xfrm>
          <a:prstGeom prst="rect">
            <a:avLst/>
          </a:prstGeom>
        </p:spPr>
      </p:pic>
      <p:sp>
        <p:nvSpPr>
          <p:cNvPr id="2" name="Rectangle 37">
            <a:extLst>
              <a:ext uri="{FF2B5EF4-FFF2-40B4-BE49-F238E27FC236}">
                <a16:creationId xmlns:a16="http://schemas.microsoft.com/office/drawing/2014/main" id="{B3114DD0-B984-7C58-733E-FC2883F3EFD9}"/>
              </a:ext>
            </a:extLst>
          </p:cNvPr>
          <p:cNvSpPr/>
          <p:nvPr/>
        </p:nvSpPr>
        <p:spPr>
          <a:xfrm>
            <a:off x="3606680" y="5948940"/>
            <a:ext cx="216024" cy="307777"/>
          </a:xfrm>
          <a:prstGeom prst="rect">
            <a:avLst/>
          </a:prstGeom>
        </p:spPr>
        <p:txBody>
          <a:bodyPr wrap="square">
            <a:spAutoFit/>
          </a:bodyPr>
          <a:lstStyle/>
          <a:p>
            <a:pPr algn="ctr" fontAlgn="base"/>
            <a:r>
              <a:rPr lang="en-US"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6094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1D60EA6-312A-2F7E-F685-7172AD75D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012" y="1412776"/>
            <a:ext cx="6620799" cy="4629796"/>
          </a:xfrm>
          <a:prstGeom prst="rect">
            <a:avLst/>
          </a:prstGeom>
        </p:spPr>
      </p:pic>
      <p:sp>
        <p:nvSpPr>
          <p:cNvPr id="2" name="Title 1">
            <a:extLst>
              <a:ext uri="{FF2B5EF4-FFF2-40B4-BE49-F238E27FC236}">
                <a16:creationId xmlns:a16="http://schemas.microsoft.com/office/drawing/2014/main" id="{9CC94770-2D7E-1319-381A-5CE6A9320A2B}"/>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tr-TR"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Why Six Features?</a:t>
            </a:r>
            <a:endPar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50913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tablo içeren bir resim&#10;&#10;Açıklama otomatik olarak oluşturuldu">
            <a:extLst>
              <a:ext uri="{FF2B5EF4-FFF2-40B4-BE49-F238E27FC236}">
                <a16:creationId xmlns:a16="http://schemas.microsoft.com/office/drawing/2014/main" id="{FF9E5C9E-F7FC-AEA6-28AB-3E5BEC67D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75" y="2204864"/>
            <a:ext cx="5353797" cy="2638793"/>
          </a:xfrm>
          <a:prstGeom prst="rect">
            <a:avLst/>
          </a:prstGeom>
        </p:spPr>
      </p:pic>
      <p:pic>
        <p:nvPicPr>
          <p:cNvPr id="7" name="Resim 6">
            <a:extLst>
              <a:ext uri="{FF2B5EF4-FFF2-40B4-BE49-F238E27FC236}">
                <a16:creationId xmlns:a16="http://schemas.microsoft.com/office/drawing/2014/main" id="{96B73485-AF6D-69E4-6DED-92268408726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30526" y="1628800"/>
            <a:ext cx="5616624" cy="3943587"/>
          </a:xfrm>
          <a:prstGeom prst="rect">
            <a:avLst/>
          </a:prstGeom>
        </p:spPr>
      </p:pic>
      <p:sp>
        <p:nvSpPr>
          <p:cNvPr id="8" name="Title 1">
            <a:extLst>
              <a:ext uri="{FF2B5EF4-FFF2-40B4-BE49-F238E27FC236}">
                <a16:creationId xmlns:a16="http://schemas.microsoft.com/office/drawing/2014/main" id="{2D2474C4-D050-B369-1726-6C58DBC6CEC9}"/>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tr-TR"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Results</a:t>
            </a:r>
            <a:endPar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Dikdörtgen 13">
            <a:extLst>
              <a:ext uri="{FF2B5EF4-FFF2-40B4-BE49-F238E27FC236}">
                <a16:creationId xmlns:a16="http://schemas.microsoft.com/office/drawing/2014/main" id="{8935527F-DA8C-31BC-0CCB-24778E3B4448}"/>
              </a:ext>
            </a:extLst>
          </p:cNvPr>
          <p:cNvSpPr/>
          <p:nvPr/>
        </p:nvSpPr>
        <p:spPr>
          <a:xfrm>
            <a:off x="2815151" y="3068960"/>
            <a:ext cx="792088" cy="1393655"/>
          </a:xfrm>
          <a:prstGeom prst="rect">
            <a:avLst/>
          </a:prstGeom>
          <a:noFill/>
          <a:ln w="28575" cap="flat" cmpd="sng" algn="ctr">
            <a:solidFill>
              <a:schemeClr val="accent1">
                <a:lumMod val="60000"/>
                <a:lumOff val="40000"/>
              </a:schemeClr>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
        <p:nvSpPr>
          <p:cNvPr id="9" name="Dikdörtgen 8">
            <a:extLst>
              <a:ext uri="{FF2B5EF4-FFF2-40B4-BE49-F238E27FC236}">
                <a16:creationId xmlns:a16="http://schemas.microsoft.com/office/drawing/2014/main" id="{C4581483-C44F-40E8-5503-AA1451479840}"/>
              </a:ext>
            </a:extLst>
          </p:cNvPr>
          <p:cNvSpPr/>
          <p:nvPr/>
        </p:nvSpPr>
        <p:spPr>
          <a:xfrm>
            <a:off x="2815151" y="2708920"/>
            <a:ext cx="792088" cy="288032"/>
          </a:xfrm>
          <a:prstGeom prst="rect">
            <a:avLst/>
          </a:prstGeom>
          <a:noFill/>
          <a:ln w="28575" cap="flat" cmpd="sng" algn="ctr">
            <a:solidFill>
              <a:schemeClr val="accent6"/>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
        <p:nvSpPr>
          <p:cNvPr id="10" name="Dikdörtgen 9">
            <a:extLst>
              <a:ext uri="{FF2B5EF4-FFF2-40B4-BE49-F238E27FC236}">
                <a16:creationId xmlns:a16="http://schemas.microsoft.com/office/drawing/2014/main" id="{C08BA288-EF34-9FF0-6CFE-A2BAE4B22B45}"/>
              </a:ext>
            </a:extLst>
          </p:cNvPr>
          <p:cNvSpPr/>
          <p:nvPr/>
        </p:nvSpPr>
        <p:spPr>
          <a:xfrm>
            <a:off x="2815151" y="4509120"/>
            <a:ext cx="792088" cy="288032"/>
          </a:xfrm>
          <a:prstGeom prst="rect">
            <a:avLst/>
          </a:prstGeom>
          <a:noFill/>
          <a:ln w="28575" cap="flat" cmpd="sng" algn="ctr">
            <a:solidFill>
              <a:schemeClr val="accent6"/>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6"/>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04634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4C94FCF-D957-418B-B732-151DDA55E2D7}"/>
              </a:ext>
            </a:extLst>
          </p:cNvPr>
          <p:cNvSpPr/>
          <p:nvPr/>
        </p:nvSpPr>
        <p:spPr>
          <a:xfrm>
            <a:off x="0" y="0"/>
            <a:ext cx="12188825" cy="6858000"/>
          </a:xfrm>
          <a:prstGeom prst="rect">
            <a:avLst/>
          </a:prstGeom>
          <a:solidFill>
            <a:schemeClr val="accent2">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7BE0F199-197D-4D9F-8A9B-2716FF9BC860}"/>
              </a:ext>
            </a:extLst>
          </p:cNvPr>
          <p:cNvSpPr>
            <a:spLocks noGrp="1"/>
          </p:cNvSpPr>
          <p:nvPr>
            <p:ph type="title"/>
          </p:nvPr>
        </p:nvSpPr>
        <p:spPr/>
        <p:txBody>
          <a:bodyPr/>
          <a:lstStyle/>
          <a:p>
            <a:pPr algn="ct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Conclusions</a:t>
            </a:r>
          </a:p>
        </p:txBody>
      </p:sp>
      <p:sp>
        <p:nvSpPr>
          <p:cNvPr id="20" name="Rectangle 19">
            <a:extLst>
              <a:ext uri="{FF2B5EF4-FFF2-40B4-BE49-F238E27FC236}">
                <a16:creationId xmlns:a16="http://schemas.microsoft.com/office/drawing/2014/main" id="{324BA718-9A54-4156-90B5-F858FE5926B3}"/>
              </a:ext>
            </a:extLst>
          </p:cNvPr>
          <p:cNvSpPr/>
          <p:nvPr/>
        </p:nvSpPr>
        <p:spPr>
          <a:xfrm>
            <a:off x="1552908" y="1628800"/>
            <a:ext cx="9083008" cy="338554"/>
          </a:xfrm>
          <a:prstGeom prst="rect">
            <a:avLst/>
          </a:prstGeom>
        </p:spPr>
        <p:txBody>
          <a:bodyPr wrap="square">
            <a:spAutoFit/>
          </a:bodyPr>
          <a:lstStyle/>
          <a:p>
            <a:pPr marL="0" marR="0" lvl="0" indent="0" algn="ctr" defTabSz="1218987" rtl="0" eaLnBrk="1" fontAlgn="base"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Text</a:t>
            </a:r>
            <a:endParaRPr kumimoji="0" lang="en-IN"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0B0BCC23-1C7A-4B5B-ACBD-DC972596137F}"/>
              </a:ext>
            </a:extLst>
          </p:cNvPr>
          <p:cNvCxnSpPr/>
          <p:nvPr/>
        </p:nvCxnSpPr>
        <p:spPr>
          <a:xfrm>
            <a:off x="1233872" y="2900083"/>
            <a:ext cx="972108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5BC6DEE-E6F4-485B-9B22-42E2F39652B0}"/>
              </a:ext>
            </a:extLst>
          </p:cNvPr>
          <p:cNvSpPr/>
          <p:nvPr/>
        </p:nvSpPr>
        <p:spPr>
          <a:xfrm>
            <a:off x="1552908" y="3340369"/>
            <a:ext cx="9083008" cy="338554"/>
          </a:xfrm>
          <a:prstGeom prst="rect">
            <a:avLst/>
          </a:prstGeom>
        </p:spPr>
        <p:txBody>
          <a:bodyPr wrap="square">
            <a:spAutoFit/>
          </a:bodyPr>
          <a:lstStyle/>
          <a:p>
            <a:pPr marL="0" marR="0" lvl="0" indent="0" algn="ctr" defTabSz="1218987" rtl="0" eaLnBrk="1" fontAlgn="base"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3-12t</a:t>
            </a:r>
            <a:endParaRPr kumimoji="0" lang="en-IN"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15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C9CCB973-7FF2-6609-ADAD-9E04A97C546B}"/>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p:blipFill>
        <p:spPr>
          <a:xfrm>
            <a:off x="-10364" y="0"/>
            <a:ext cx="12188824" cy="6858000"/>
          </a:xfrm>
          <a:prstGeom prst="rect">
            <a:avLst/>
          </a:prstGeom>
        </p:spPr>
      </p:pic>
      <p:sp>
        <p:nvSpPr>
          <p:cNvPr id="12" name="Rectangle 16">
            <a:extLst>
              <a:ext uri="{FF2B5EF4-FFF2-40B4-BE49-F238E27FC236}">
                <a16:creationId xmlns:a16="http://schemas.microsoft.com/office/drawing/2014/main" id="{85DB94BA-5ADF-FC4D-C845-98109BACBA6F}"/>
              </a:ext>
            </a:extLst>
          </p:cNvPr>
          <p:cNvSpPr/>
          <p:nvPr/>
        </p:nvSpPr>
        <p:spPr>
          <a:xfrm>
            <a:off x="-10363" y="-31976"/>
            <a:ext cx="12199188" cy="6889976"/>
          </a:xfrm>
          <a:prstGeom prst="rect">
            <a:avLst/>
          </a:prstGeom>
          <a:solidFill>
            <a:schemeClr val="accent2">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Title 2">
            <a:extLst>
              <a:ext uri="{FF2B5EF4-FFF2-40B4-BE49-F238E27FC236}">
                <a16:creationId xmlns:a16="http://schemas.microsoft.com/office/drawing/2014/main" id="{2D9540B8-DB7D-579C-5EFF-A947C89599B6}"/>
              </a:ext>
            </a:extLst>
          </p:cNvPr>
          <p:cNvSpPr>
            <a:spLocks noGrp="1"/>
          </p:cNvSpPr>
          <p:nvPr>
            <p:ph type="title"/>
          </p:nvPr>
        </p:nvSpPr>
        <p:spPr>
          <a:xfrm>
            <a:off x="609441" y="274639"/>
            <a:ext cx="10969943" cy="711081"/>
          </a:xfrm>
        </p:spPr>
        <p:txBody>
          <a:bodyPr/>
          <a:lstStyle/>
          <a:p>
            <a:pPr algn="ctr"/>
            <a:r>
              <a:rPr lang="tr-TR" b="1"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23">
            <a:extLst>
              <a:ext uri="{FF2B5EF4-FFF2-40B4-BE49-F238E27FC236}">
                <a16:creationId xmlns:a16="http://schemas.microsoft.com/office/drawing/2014/main" id="{F6F3A811-1069-FFAD-3E33-8F3F7E1EC5AB}"/>
              </a:ext>
            </a:extLst>
          </p:cNvPr>
          <p:cNvSpPr/>
          <p:nvPr/>
        </p:nvSpPr>
        <p:spPr>
          <a:xfrm>
            <a:off x="-20729" y="1124744"/>
            <a:ext cx="12209554" cy="1815882"/>
          </a:xfrm>
          <a:prstGeom prst="rect">
            <a:avLst/>
          </a:prstGeom>
        </p:spPr>
        <p:txBody>
          <a:bodyPr wrap="square">
            <a:spAutoFit/>
          </a:bodyPr>
          <a:lstStyle/>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just" defTabSz="1218987" rtl="0" eaLnBrk="1" fontAlgn="base" latinLnBrk="0" hangingPunct="1">
              <a:lnSpc>
                <a:spcPct val="100000"/>
              </a:lnSpc>
              <a:spcBef>
                <a:spcPts val="0"/>
              </a:spcBef>
              <a:spcAft>
                <a:spcPts val="0"/>
              </a:spcAft>
              <a:buClrTx/>
              <a:buSzTx/>
              <a:buFontTx/>
              <a:buNone/>
              <a:tabLst/>
              <a:defRPr/>
            </a:pPr>
            <a:endParaRPr lang="tr-TR" sz="14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lang="tr-TR" sz="14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lang="tr-TR" sz="14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23">
            <a:extLst>
              <a:ext uri="{FF2B5EF4-FFF2-40B4-BE49-F238E27FC236}">
                <a16:creationId xmlns:a16="http://schemas.microsoft.com/office/drawing/2014/main" id="{D8244113-FE03-FC75-9FBF-8E7E60775670}"/>
              </a:ext>
            </a:extLst>
          </p:cNvPr>
          <p:cNvSpPr/>
          <p:nvPr/>
        </p:nvSpPr>
        <p:spPr>
          <a:xfrm>
            <a:off x="609441" y="1449269"/>
            <a:ext cx="10969943" cy="5232202"/>
          </a:xfrm>
          <a:prstGeom prst="rect">
            <a:avLst/>
          </a:prstGeom>
        </p:spPr>
        <p:txBody>
          <a:bodyPr wrap="square">
            <a:spAutoFit/>
          </a:bodyPr>
          <a:lstStyle/>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Bommert, A., Sun, X., Bischl, B., Rahnenführer, J., &amp; Lang, M. (2020). Benchmark</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for filter methods for feature selection in high-dimensional classification data.</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IN"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Computational Statistics &amp; Data Analysis, 143, 106839.</a:t>
            </a: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Huang, S. H. (2015). Supervised feature selection: A tutorial. Artif. Intell. Res., 4(2),</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22–37.</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Kira, K., &amp; Rendell, L. A. (1992). A practical approach to feature selection. In Machine</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learning proceedings 1992, 249–256.</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Kumar, V., &amp; Minz, S. (2014). Feature selection: a literature review. SmartCR, 4(3),</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211–229.</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Ladha, L., &amp; Deepa, T. (2011). Feature selection methods and algorithms.</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International journal on computer science and engineering, 3(5), 1787–1797.</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lang="tr-TR" sz="16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Ni, W. (2012). A review and comparative study on univariate feature selection</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techniques.</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Saeys, Y., Inza, I., &amp; Larranaga, P. (2007). A review of feature selection techniques in</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bioinformatics. bioinformatics, 23(19), 2507–2517.</a:t>
            </a: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just" defTabSz="1218987"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Singh, A., &amp; Jain, A. (2019). Adaptive credit card fraud detection techniques</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based on feature selection method. In Advances in computer communication and</a:t>
            </a:r>
            <a:r>
              <a:rPr kumimoji="0" lang="tr-TR"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computational sciences, 167–178.</a:t>
            </a:r>
          </a:p>
          <a:p>
            <a:pPr marL="0" marR="0" lvl="0" indent="0" algn="just" defTabSz="1218987" rtl="0" eaLnBrk="1" fontAlgn="base"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405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DE2CB9-56F6-4865-A48B-9D450DA1927E}"/>
              </a:ext>
            </a:extLst>
          </p:cNvPr>
          <p:cNvSpPr/>
          <p:nvPr/>
        </p:nvSpPr>
        <p:spPr>
          <a:xfrm>
            <a:off x="-1" y="0"/>
            <a:ext cx="12188825" cy="6858000"/>
          </a:xfrm>
          <a:prstGeom prst="rect">
            <a:avLst/>
          </a:prstGeom>
          <a:solidFill>
            <a:schemeClr val="accent2">
              <a:lumMod val="60000"/>
              <a:lumOff val="40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1C9CD966-1F32-47A1-BF92-7085A03FE41C}"/>
              </a:ext>
            </a:extLst>
          </p:cNvPr>
          <p:cNvSpPr txBox="1"/>
          <p:nvPr/>
        </p:nvSpPr>
        <p:spPr>
          <a:xfrm>
            <a:off x="473610" y="353556"/>
            <a:ext cx="4468673" cy="646331"/>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Questions?</a:t>
            </a:r>
          </a:p>
        </p:txBody>
      </p:sp>
    </p:spTree>
    <p:extLst>
      <p:ext uri="{BB962C8B-B14F-4D97-AF65-F5344CB8AC3E}">
        <p14:creationId xmlns:p14="http://schemas.microsoft.com/office/powerpoint/2010/main" val="359156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13">
            <a:extLst>
              <a:ext uri="{FF2B5EF4-FFF2-40B4-BE49-F238E27FC236}">
                <a16:creationId xmlns:a16="http://schemas.microsoft.com/office/drawing/2014/main" id="{FD9CAA70-FC24-4DA9-9035-DD65DE90D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5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7D8889D6-46FE-4175-812C-8BEED2FF4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5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itle 1">
            <a:extLst>
              <a:ext uri="{FF2B5EF4-FFF2-40B4-BE49-F238E27FC236}">
                <a16:creationId xmlns:a16="http://schemas.microsoft.com/office/drawing/2014/main" id="{9DEC6D47-6F1B-7886-D916-DA8DB125D89F}"/>
              </a:ext>
            </a:extLst>
          </p:cNvPr>
          <p:cNvSpPr txBox="1">
            <a:spLocks/>
          </p:cNvSpPr>
          <p:nvPr/>
        </p:nvSpPr>
        <p:spPr>
          <a:xfrm>
            <a:off x="117748" y="5250218"/>
            <a:ext cx="6330255" cy="1146013"/>
          </a:xfrm>
          <a:prstGeom prst="rect">
            <a:avLst/>
          </a:prstGeom>
        </p:spPr>
        <p:txBody>
          <a:bodyPr vert="horz" lIns="91440" tIns="45720" rIns="91440" bIns="45720" rtlCol="0" anchor="t">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400">
              <a:lnSpc>
                <a:spcPct val="90000"/>
              </a:lnSpc>
              <a:spcAft>
                <a:spcPts val="600"/>
              </a:spcAft>
            </a:pPr>
            <a:r>
              <a:rPr lang="en-US" b="1" dirty="0">
                <a:solidFill>
                  <a:schemeClr val="tx1">
                    <a:lumMod val="65000"/>
                    <a:lumOff val="35000"/>
                  </a:schemeClr>
                </a:solidFill>
              </a:rPr>
              <a:t>Literature Review</a:t>
            </a:r>
          </a:p>
        </p:txBody>
      </p:sp>
      <p:grpSp>
        <p:nvGrpSpPr>
          <p:cNvPr id="29" name="Group 17">
            <a:extLst>
              <a:ext uri="{FF2B5EF4-FFF2-40B4-BE49-F238E27FC236}">
                <a16:creationId xmlns:a16="http://schemas.microsoft.com/office/drawing/2014/main" id="{7ACCA88C-8741-4EAC-B3FE-0CFC0BA02D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3831882" cy="2876136"/>
            <a:chOff x="-305" y="-1"/>
            <a:chExt cx="3832880" cy="2876136"/>
          </a:xfrm>
        </p:grpSpPr>
        <p:sp>
          <p:nvSpPr>
            <p:cNvPr id="19" name="Freeform: Shape 18">
              <a:extLst>
                <a:ext uri="{FF2B5EF4-FFF2-40B4-BE49-F238E27FC236}">
                  <a16:creationId xmlns:a16="http://schemas.microsoft.com/office/drawing/2014/main" id="{F0349FD5-909D-4E8A-B7B0-0D268C82B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9">
              <a:extLst>
                <a:ext uri="{FF2B5EF4-FFF2-40B4-BE49-F238E27FC236}">
                  <a16:creationId xmlns:a16="http://schemas.microsoft.com/office/drawing/2014/main" id="{DD260D80-8FAD-46AF-B161-6BDFA50F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2E4BAD0-C518-46E3-A120-C996C8ED5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81922341-7D82-4C50-8F3A-01EA7B225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Resim 4">
            <a:extLst>
              <a:ext uri="{FF2B5EF4-FFF2-40B4-BE49-F238E27FC236}">
                <a16:creationId xmlns:a16="http://schemas.microsoft.com/office/drawing/2014/main" id="{1B7E7AC2-0EEE-B445-D4A1-67484918F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20" y="462881"/>
            <a:ext cx="7085591" cy="2657094"/>
          </a:xfrm>
          <a:prstGeom prst="rect">
            <a:avLst/>
          </a:prstGeom>
        </p:spPr>
      </p:pic>
      <p:pic>
        <p:nvPicPr>
          <p:cNvPr id="7" name="Resim 6">
            <a:extLst>
              <a:ext uri="{FF2B5EF4-FFF2-40B4-BE49-F238E27FC236}">
                <a16:creationId xmlns:a16="http://schemas.microsoft.com/office/drawing/2014/main" id="{0CA865F9-48F1-2FF1-1CF6-C9F4B44E6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6220" y="3126169"/>
            <a:ext cx="7085591" cy="1452544"/>
          </a:xfrm>
          <a:prstGeom prst="rect">
            <a:avLst/>
          </a:prstGeom>
        </p:spPr>
      </p:pic>
      <p:pic>
        <p:nvPicPr>
          <p:cNvPr id="9" name="Resim 8">
            <a:extLst>
              <a:ext uri="{FF2B5EF4-FFF2-40B4-BE49-F238E27FC236}">
                <a16:creationId xmlns:a16="http://schemas.microsoft.com/office/drawing/2014/main" id="{CFC36383-A7CD-3AF1-0C0D-04AB681E6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6220" y="4578712"/>
            <a:ext cx="7085591" cy="1417117"/>
          </a:xfrm>
          <a:prstGeom prst="rect">
            <a:avLst/>
          </a:prstGeom>
        </p:spPr>
      </p:pic>
    </p:spTree>
    <p:extLst>
      <p:ext uri="{BB962C8B-B14F-4D97-AF65-F5344CB8AC3E}">
        <p14:creationId xmlns:p14="http://schemas.microsoft.com/office/powerpoint/2010/main" val="227642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B753F0-C230-CD77-3203-2735BB285275}"/>
              </a:ext>
            </a:extLst>
          </p:cNvPr>
          <p:cNvSpPr>
            <a:spLocks noGrp="1"/>
          </p:cNvSpPr>
          <p:nvPr>
            <p:ph type="title"/>
          </p:nvPr>
        </p:nvSpPr>
        <p:spPr>
          <a:xfrm>
            <a:off x="609441" y="247207"/>
            <a:ext cx="10969943" cy="711081"/>
          </a:xfrm>
        </p:spPr>
        <p:txBody>
          <a:bodyPr/>
          <a:lstStyle/>
          <a:p>
            <a:r>
              <a:rPr lang="tr-TR"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Machine Learning</a:t>
            </a:r>
            <a:endPar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Oval 4">
            <a:extLst>
              <a:ext uri="{FF2B5EF4-FFF2-40B4-BE49-F238E27FC236}">
                <a16:creationId xmlns:a16="http://schemas.microsoft.com/office/drawing/2014/main" id="{D662A3CF-6107-A06D-3154-ACD0868E3A9E}"/>
              </a:ext>
            </a:extLst>
          </p:cNvPr>
          <p:cNvSpPr/>
          <p:nvPr/>
        </p:nvSpPr>
        <p:spPr>
          <a:xfrm>
            <a:off x="345759" y="1573986"/>
            <a:ext cx="602926" cy="60292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6" name="Rectangle 28">
            <a:extLst>
              <a:ext uri="{FF2B5EF4-FFF2-40B4-BE49-F238E27FC236}">
                <a16:creationId xmlns:a16="http://schemas.microsoft.com/office/drawing/2014/main" id="{6F629BCB-7F54-7BD5-D965-3C50D0794614}"/>
              </a:ext>
            </a:extLst>
          </p:cNvPr>
          <p:cNvSpPr/>
          <p:nvPr/>
        </p:nvSpPr>
        <p:spPr>
          <a:xfrm>
            <a:off x="1413892" y="1573986"/>
            <a:ext cx="4464496" cy="369332"/>
          </a:xfrm>
          <a:prstGeom prst="rect">
            <a:avLst/>
          </a:prstGeom>
        </p:spPr>
        <p:txBody>
          <a:bodyPr wrap="square">
            <a:spAutoFit/>
          </a:bodyPr>
          <a:lstStyle/>
          <a:p>
            <a:pPr fontAlgn="base"/>
            <a:r>
              <a:rPr lang="tr-TR"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Supervised Learning</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7" name="Rectangle 29">
            <a:extLst>
              <a:ext uri="{FF2B5EF4-FFF2-40B4-BE49-F238E27FC236}">
                <a16:creationId xmlns:a16="http://schemas.microsoft.com/office/drawing/2014/main" id="{E3BD720E-A9E6-29DA-3D4B-62D44D3DC5BB}"/>
              </a:ext>
            </a:extLst>
          </p:cNvPr>
          <p:cNvSpPr/>
          <p:nvPr/>
        </p:nvSpPr>
        <p:spPr>
          <a:xfrm>
            <a:off x="1413892" y="1957529"/>
            <a:ext cx="4464496" cy="307777"/>
          </a:xfrm>
          <a:prstGeom prst="rect">
            <a:avLst/>
          </a:prstGeom>
        </p:spPr>
        <p:txBody>
          <a:bodyPr wrap="square">
            <a:spAutoFit/>
          </a:bodyPr>
          <a:lstStyle/>
          <a:p>
            <a:pPr fontAlgn="base"/>
            <a:r>
              <a:rPr lang="tr-TR"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Classification, regression</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550180EB-0B2C-D683-8FFF-C23094982A4F}"/>
              </a:ext>
            </a:extLst>
          </p:cNvPr>
          <p:cNvSpPr/>
          <p:nvPr/>
        </p:nvSpPr>
        <p:spPr>
          <a:xfrm>
            <a:off x="345759" y="2908650"/>
            <a:ext cx="602926" cy="60292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2</a:t>
            </a:r>
          </a:p>
        </p:txBody>
      </p:sp>
      <p:sp>
        <p:nvSpPr>
          <p:cNvPr id="9" name="Rectangle 30">
            <a:extLst>
              <a:ext uri="{FF2B5EF4-FFF2-40B4-BE49-F238E27FC236}">
                <a16:creationId xmlns:a16="http://schemas.microsoft.com/office/drawing/2014/main" id="{71D090F4-E165-2E32-3BC7-3AF6E450FB7F}"/>
              </a:ext>
            </a:extLst>
          </p:cNvPr>
          <p:cNvSpPr/>
          <p:nvPr/>
        </p:nvSpPr>
        <p:spPr>
          <a:xfrm>
            <a:off x="1413892" y="2908650"/>
            <a:ext cx="4464496" cy="369332"/>
          </a:xfrm>
          <a:prstGeom prst="rect">
            <a:avLst/>
          </a:prstGeom>
        </p:spPr>
        <p:txBody>
          <a:bodyPr wrap="square">
            <a:spAutoFit/>
          </a:bodyPr>
          <a:lstStyle/>
          <a:p>
            <a:pPr fontAlgn="base"/>
            <a:r>
              <a:rPr lang="tr-TR"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Unsupervised Learning</a:t>
            </a:r>
            <a:r>
              <a:rPr lang="en-US"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0" name="Rectangle 31">
            <a:extLst>
              <a:ext uri="{FF2B5EF4-FFF2-40B4-BE49-F238E27FC236}">
                <a16:creationId xmlns:a16="http://schemas.microsoft.com/office/drawing/2014/main" id="{74904D27-4EEF-79A7-FF66-B79A12CBF2E3}"/>
              </a:ext>
            </a:extLst>
          </p:cNvPr>
          <p:cNvSpPr/>
          <p:nvPr/>
        </p:nvSpPr>
        <p:spPr>
          <a:xfrm>
            <a:off x="1413892" y="3292193"/>
            <a:ext cx="4464496" cy="307777"/>
          </a:xfrm>
          <a:prstGeom prst="rect">
            <a:avLst/>
          </a:prstGeom>
        </p:spPr>
        <p:txBody>
          <a:bodyPr wrap="square">
            <a:spAutoFit/>
          </a:bodyPr>
          <a:lstStyle/>
          <a:p>
            <a:pPr fontAlgn="base"/>
            <a:r>
              <a:rPr lang="tr-TR"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Clustering</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86DF435C-8FAB-0C41-936A-0F743DA19041}"/>
              </a:ext>
            </a:extLst>
          </p:cNvPr>
          <p:cNvSpPr/>
          <p:nvPr/>
        </p:nvSpPr>
        <p:spPr>
          <a:xfrm>
            <a:off x="345759" y="4243315"/>
            <a:ext cx="602926" cy="60292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IN" sz="1800" b="1" dirty="0">
                <a:latin typeface="Open Sans" panose="020B0606030504020204" pitchFamily="34" charset="0"/>
                <a:ea typeface="Open Sans" panose="020B0606030504020204" pitchFamily="34" charset="0"/>
                <a:cs typeface="Open Sans" panose="020B0606030504020204" pitchFamily="34" charset="0"/>
              </a:rPr>
              <a:t>3</a:t>
            </a:r>
          </a:p>
        </p:txBody>
      </p:sp>
      <p:sp>
        <p:nvSpPr>
          <p:cNvPr id="12" name="Rectangle 32">
            <a:extLst>
              <a:ext uri="{FF2B5EF4-FFF2-40B4-BE49-F238E27FC236}">
                <a16:creationId xmlns:a16="http://schemas.microsoft.com/office/drawing/2014/main" id="{53C0AE9F-D076-BBD5-4B37-3EBED126DDDA}"/>
              </a:ext>
            </a:extLst>
          </p:cNvPr>
          <p:cNvSpPr/>
          <p:nvPr/>
        </p:nvSpPr>
        <p:spPr>
          <a:xfrm>
            <a:off x="1413892" y="4243315"/>
            <a:ext cx="4464496" cy="369332"/>
          </a:xfrm>
          <a:prstGeom prst="rect">
            <a:avLst/>
          </a:prstGeom>
        </p:spPr>
        <p:txBody>
          <a:bodyPr wrap="square">
            <a:spAutoFit/>
          </a:bodyPr>
          <a:lstStyle/>
          <a:p>
            <a:pPr fontAlgn="base"/>
            <a:r>
              <a:rPr lang="tr-TR"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Semi-supervised Learning</a:t>
            </a:r>
            <a:r>
              <a:rPr lang="en-US"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Rectangle 33">
            <a:extLst>
              <a:ext uri="{FF2B5EF4-FFF2-40B4-BE49-F238E27FC236}">
                <a16:creationId xmlns:a16="http://schemas.microsoft.com/office/drawing/2014/main" id="{534D2612-593F-5B09-2FE6-E099504548F3}"/>
              </a:ext>
            </a:extLst>
          </p:cNvPr>
          <p:cNvSpPr/>
          <p:nvPr/>
        </p:nvSpPr>
        <p:spPr>
          <a:xfrm>
            <a:off x="1413892" y="4626858"/>
            <a:ext cx="4464496"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Google Photos</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2A0C1AE-89EE-9875-776C-ED7A87522800}"/>
              </a:ext>
            </a:extLst>
          </p:cNvPr>
          <p:cNvSpPr/>
          <p:nvPr/>
        </p:nvSpPr>
        <p:spPr>
          <a:xfrm>
            <a:off x="345759" y="5429623"/>
            <a:ext cx="602926" cy="602926"/>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tr-TR" sz="1800" b="1" dirty="0">
                <a:latin typeface="Open Sans" panose="020B0606030504020204" pitchFamily="34" charset="0"/>
                <a:ea typeface="Open Sans" panose="020B0606030504020204" pitchFamily="34" charset="0"/>
                <a:cs typeface="Open Sans" panose="020B0606030504020204" pitchFamily="34" charset="0"/>
              </a:rPr>
              <a:t>4</a:t>
            </a:r>
            <a:endParaRPr lang="en-IN" sz="18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28">
            <a:extLst>
              <a:ext uri="{FF2B5EF4-FFF2-40B4-BE49-F238E27FC236}">
                <a16:creationId xmlns:a16="http://schemas.microsoft.com/office/drawing/2014/main" id="{77B08711-65CA-EA38-B31C-FD1F9F5872A3}"/>
              </a:ext>
            </a:extLst>
          </p:cNvPr>
          <p:cNvSpPr/>
          <p:nvPr/>
        </p:nvSpPr>
        <p:spPr>
          <a:xfrm>
            <a:off x="1413892" y="5429623"/>
            <a:ext cx="4464496" cy="369332"/>
          </a:xfrm>
          <a:prstGeom prst="rect">
            <a:avLst/>
          </a:prstGeom>
        </p:spPr>
        <p:txBody>
          <a:bodyPr wrap="square">
            <a:spAutoFit/>
          </a:bodyPr>
          <a:lstStyle/>
          <a:p>
            <a:pPr fontAlgn="base"/>
            <a:r>
              <a:rPr lang="tr-TR"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Reinforcement Learning</a:t>
            </a:r>
            <a:r>
              <a:rPr lang="en-US" sz="1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8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6" name="Rectangle 29">
            <a:extLst>
              <a:ext uri="{FF2B5EF4-FFF2-40B4-BE49-F238E27FC236}">
                <a16:creationId xmlns:a16="http://schemas.microsoft.com/office/drawing/2014/main" id="{46ED65D8-302A-4ABB-9D3F-FA9F6CB1E0DB}"/>
              </a:ext>
            </a:extLst>
          </p:cNvPr>
          <p:cNvSpPr/>
          <p:nvPr/>
        </p:nvSpPr>
        <p:spPr>
          <a:xfrm>
            <a:off x="1413892" y="5813166"/>
            <a:ext cx="4464496" cy="307777"/>
          </a:xfrm>
          <a:prstGeom prst="rect">
            <a:avLst/>
          </a:prstGeom>
        </p:spPr>
        <p:txBody>
          <a:bodyPr wrap="square">
            <a:spAutoFit/>
          </a:bodyPr>
          <a:lstStyle/>
          <a:p>
            <a:pPr fontAlgn="base"/>
            <a:r>
              <a:rPr lang="en-US" sz="1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AlphaGo</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1" name="Resim 20">
            <a:extLst>
              <a:ext uri="{FF2B5EF4-FFF2-40B4-BE49-F238E27FC236}">
                <a16:creationId xmlns:a16="http://schemas.microsoft.com/office/drawing/2014/main" id="{CC0AEBFA-4DDA-DE8F-79D0-227486F9552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794" y="1581217"/>
            <a:ext cx="5762349" cy="2242476"/>
          </a:xfrm>
          <a:prstGeom prst="rect">
            <a:avLst/>
          </a:prstGeom>
        </p:spPr>
      </p:pic>
      <p:pic>
        <p:nvPicPr>
          <p:cNvPr id="22" name="Resim 21">
            <a:extLst>
              <a:ext uri="{FF2B5EF4-FFF2-40B4-BE49-F238E27FC236}">
                <a16:creationId xmlns:a16="http://schemas.microsoft.com/office/drawing/2014/main" id="{4A308678-2C47-DFD1-D45B-8ECE09B39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794" y="4089716"/>
            <a:ext cx="5769590" cy="2242477"/>
          </a:xfrm>
          <a:prstGeom prst="rect">
            <a:avLst/>
          </a:prstGeom>
        </p:spPr>
      </p:pic>
    </p:spTree>
    <p:extLst>
      <p:ext uri="{BB962C8B-B14F-4D97-AF65-F5344CB8AC3E}">
        <p14:creationId xmlns:p14="http://schemas.microsoft.com/office/powerpoint/2010/main" val="1910231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8BA03B-7FA2-C049-6576-89E3A8E95148}"/>
              </a:ext>
            </a:extLst>
          </p:cNvPr>
          <p:cNvSpPr>
            <a:spLocks noGrp="1"/>
          </p:cNvSpPr>
          <p:nvPr>
            <p:ph type="title"/>
          </p:nvPr>
        </p:nvSpPr>
        <p:spPr>
          <a:xfrm>
            <a:off x="609441" y="274639"/>
            <a:ext cx="10969943" cy="711081"/>
          </a:xfrm>
        </p:spPr>
        <p:txBody>
          <a:bodyPr/>
          <a:lstStyle/>
          <a:p>
            <a:pPr algn="ctr"/>
            <a:r>
              <a:rPr lang="tr-TR"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Feature Selection</a:t>
            </a:r>
            <a:endPar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Rounded Corners 5">
            <a:extLst>
              <a:ext uri="{FF2B5EF4-FFF2-40B4-BE49-F238E27FC236}">
                <a16:creationId xmlns:a16="http://schemas.microsoft.com/office/drawing/2014/main" id="{96A49B1B-30D4-A56A-6F4C-50501216DF3B}"/>
              </a:ext>
            </a:extLst>
          </p:cNvPr>
          <p:cNvSpPr/>
          <p:nvPr/>
        </p:nvSpPr>
        <p:spPr>
          <a:xfrm>
            <a:off x="266263" y="1426706"/>
            <a:ext cx="3456384" cy="48490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Filter Methods</a:t>
            </a:r>
            <a:endParaRPr kumimoji="0" lang="en-IN"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Rounded Corners 36">
            <a:extLst>
              <a:ext uri="{FF2B5EF4-FFF2-40B4-BE49-F238E27FC236}">
                <a16:creationId xmlns:a16="http://schemas.microsoft.com/office/drawing/2014/main" id="{6C60980F-CEE8-99F7-1EDF-8530EA710CA6}"/>
              </a:ext>
            </a:extLst>
          </p:cNvPr>
          <p:cNvSpPr/>
          <p:nvPr/>
        </p:nvSpPr>
        <p:spPr>
          <a:xfrm>
            <a:off x="4201834" y="1426706"/>
            <a:ext cx="3456384" cy="48490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Wrapper Methods</a:t>
            </a:r>
            <a:endParaRPr kumimoji="0" lang="en-IN"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Rounded Corners 36">
            <a:extLst>
              <a:ext uri="{FF2B5EF4-FFF2-40B4-BE49-F238E27FC236}">
                <a16:creationId xmlns:a16="http://schemas.microsoft.com/office/drawing/2014/main" id="{20B525CA-0AD4-09D8-890D-5DC2DD2EE350}"/>
              </a:ext>
            </a:extLst>
          </p:cNvPr>
          <p:cNvSpPr/>
          <p:nvPr/>
        </p:nvSpPr>
        <p:spPr>
          <a:xfrm>
            <a:off x="8255583" y="1426706"/>
            <a:ext cx="3456384" cy="484908"/>
          </a:xfrm>
          <a:prstGeom prst="roundRect">
            <a:avLst>
              <a:gd name="adj" fmla="val 50000"/>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Embedded Methods</a:t>
            </a:r>
            <a:endParaRPr kumimoji="0" lang="en-IN"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Connector 3">
            <a:extLst>
              <a:ext uri="{FF2B5EF4-FFF2-40B4-BE49-F238E27FC236}">
                <a16:creationId xmlns:a16="http://schemas.microsoft.com/office/drawing/2014/main" id="{FD9FB478-0B7F-AE1A-E9A9-BD8B91811842}"/>
              </a:ext>
            </a:extLst>
          </p:cNvPr>
          <p:cNvCxnSpPr/>
          <p:nvPr/>
        </p:nvCxnSpPr>
        <p:spPr>
          <a:xfrm>
            <a:off x="3960782" y="1642615"/>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3">
            <a:extLst>
              <a:ext uri="{FF2B5EF4-FFF2-40B4-BE49-F238E27FC236}">
                <a16:creationId xmlns:a16="http://schemas.microsoft.com/office/drawing/2014/main" id="{91AE3C4F-9448-262E-617B-1737C5BF7BC7}"/>
              </a:ext>
            </a:extLst>
          </p:cNvPr>
          <p:cNvCxnSpPr/>
          <p:nvPr/>
        </p:nvCxnSpPr>
        <p:spPr>
          <a:xfrm>
            <a:off x="8029633" y="1642615"/>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Resim 18" descr="metin, küçük resim, ekran görüntüsü içeren bir resim&#10;&#10;Açıklama otomatik olarak oluşturuldu">
            <a:extLst>
              <a:ext uri="{FF2B5EF4-FFF2-40B4-BE49-F238E27FC236}">
                <a16:creationId xmlns:a16="http://schemas.microsoft.com/office/drawing/2014/main" id="{132ABD1C-9E02-D419-3736-427D82C632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6209" y="2564902"/>
            <a:ext cx="2086266" cy="2734057"/>
          </a:xfrm>
          <a:prstGeom prst="rect">
            <a:avLst/>
          </a:prstGeom>
        </p:spPr>
      </p:pic>
      <p:pic>
        <p:nvPicPr>
          <p:cNvPr id="21" name="Resim 20">
            <a:extLst>
              <a:ext uri="{FF2B5EF4-FFF2-40B4-BE49-F238E27FC236}">
                <a16:creationId xmlns:a16="http://schemas.microsoft.com/office/drawing/2014/main" id="{9DD88833-731F-343B-F80B-828EE78BC7F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9653" y="2445824"/>
            <a:ext cx="2391109" cy="2972215"/>
          </a:xfrm>
          <a:prstGeom prst="rect">
            <a:avLst/>
          </a:prstGeom>
        </p:spPr>
      </p:pic>
      <p:pic>
        <p:nvPicPr>
          <p:cNvPr id="23" name="Resim 22">
            <a:extLst>
              <a:ext uri="{FF2B5EF4-FFF2-40B4-BE49-F238E27FC236}">
                <a16:creationId xmlns:a16="http://schemas.microsoft.com/office/drawing/2014/main" id="{77096052-26AE-C33F-3B9D-4745D9BFAA3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68505" y="2450588"/>
            <a:ext cx="2229161" cy="2848373"/>
          </a:xfrm>
          <a:prstGeom prst="rect">
            <a:avLst/>
          </a:prstGeom>
        </p:spPr>
      </p:pic>
    </p:spTree>
    <p:extLst>
      <p:ext uri="{BB962C8B-B14F-4D97-AF65-F5344CB8AC3E}">
        <p14:creationId xmlns:p14="http://schemas.microsoft.com/office/powerpoint/2010/main" val="290595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058" y="-253670"/>
            <a:ext cx="1827162"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408" y="422146"/>
            <a:ext cx="645200"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0866" y="655140"/>
            <a:ext cx="687293"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4206" y="0"/>
            <a:ext cx="2834619"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4266" y="6115501"/>
            <a:ext cx="149412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182F875C-4CE1-CDA2-C0AA-D59D4ABA711E}"/>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393094" y="643467"/>
            <a:ext cx="9402635" cy="5571065"/>
          </a:xfrm>
          <a:prstGeom prst="rect">
            <a:avLst/>
          </a:prstGeom>
          <a:ln>
            <a:noFill/>
          </a:ln>
        </p:spPr>
      </p:pic>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2099" y="6453143"/>
            <a:ext cx="814691"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9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5E681-9DF4-45C4-9BA6-3745CE49052E}"/>
              </a:ext>
            </a:extLst>
          </p:cNvPr>
          <p:cNvSpPr/>
          <p:nvPr/>
        </p:nvSpPr>
        <p:spPr>
          <a:xfrm>
            <a:off x="7750595" y="-7034"/>
            <a:ext cx="4464496" cy="6865034"/>
          </a:xfrm>
          <a:prstGeom prst="rect">
            <a:avLst/>
          </a:pr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40000"/>
                  <a:lumOff val="60000"/>
                </a:schemeClr>
              </a:solidFill>
            </a:endParaRPr>
          </a:p>
        </p:txBody>
      </p:sp>
      <p:sp>
        <p:nvSpPr>
          <p:cNvPr id="3" name="Oval 2">
            <a:extLst>
              <a:ext uri="{FF2B5EF4-FFF2-40B4-BE49-F238E27FC236}">
                <a16:creationId xmlns:a16="http://schemas.microsoft.com/office/drawing/2014/main" id="{867CA7E0-FC2F-426B-89DC-458AD3B6F87F}"/>
              </a:ext>
            </a:extLst>
          </p:cNvPr>
          <p:cNvSpPr/>
          <p:nvPr/>
        </p:nvSpPr>
        <p:spPr>
          <a:xfrm>
            <a:off x="7428656" y="1450198"/>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Open Sans" panose="020B0606030504020204" pitchFamily="34" charset="0"/>
                <a:ea typeface="Open Sans" panose="020B0606030504020204" pitchFamily="34" charset="0"/>
                <a:cs typeface="Open Sans" panose="020B0606030504020204" pitchFamily="34" charset="0"/>
              </a:rPr>
              <a:t>1</a:t>
            </a:r>
          </a:p>
        </p:txBody>
      </p:sp>
      <p:sp>
        <p:nvSpPr>
          <p:cNvPr id="19" name="Oval 18">
            <a:extLst>
              <a:ext uri="{FF2B5EF4-FFF2-40B4-BE49-F238E27FC236}">
                <a16:creationId xmlns:a16="http://schemas.microsoft.com/office/drawing/2014/main" id="{7E4C3F9B-F7D3-41E0-A90F-B184C032C4CF}"/>
              </a:ext>
            </a:extLst>
          </p:cNvPr>
          <p:cNvSpPr/>
          <p:nvPr/>
        </p:nvSpPr>
        <p:spPr>
          <a:xfrm>
            <a:off x="7428656" y="3096252"/>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Open Sans" panose="020B0606030504020204" pitchFamily="34" charset="0"/>
                <a:ea typeface="Open Sans" panose="020B0606030504020204" pitchFamily="34" charset="0"/>
                <a:cs typeface="Open Sans" panose="020B0606030504020204" pitchFamily="34" charset="0"/>
              </a:rPr>
              <a:t>2</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Oval 20">
            <a:extLst>
              <a:ext uri="{FF2B5EF4-FFF2-40B4-BE49-F238E27FC236}">
                <a16:creationId xmlns:a16="http://schemas.microsoft.com/office/drawing/2014/main" id="{B923076C-4C44-404D-947F-FDD5087AC5E3}"/>
              </a:ext>
            </a:extLst>
          </p:cNvPr>
          <p:cNvSpPr/>
          <p:nvPr/>
        </p:nvSpPr>
        <p:spPr>
          <a:xfrm>
            <a:off x="7428656" y="4737706"/>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Open Sans" panose="020B0606030504020204" pitchFamily="34" charset="0"/>
                <a:ea typeface="Open Sans" panose="020B0606030504020204" pitchFamily="34" charset="0"/>
                <a:cs typeface="Open Sans" panose="020B0606030504020204" pitchFamily="34" charset="0"/>
              </a:rPr>
              <a:t>3</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A8F9EE3C-EF80-4724-9799-42E08C64A303}"/>
              </a:ext>
            </a:extLst>
          </p:cNvPr>
          <p:cNvSpPr/>
          <p:nvPr/>
        </p:nvSpPr>
        <p:spPr>
          <a:xfrm>
            <a:off x="8613456" y="1582078"/>
            <a:ext cx="3575369" cy="338554"/>
          </a:xfrm>
          <a:prstGeom prst="rect">
            <a:avLst/>
          </a:prstGeom>
        </p:spPr>
        <p:txBody>
          <a:bodyPr wrap="square">
            <a:spAutoFit/>
          </a:bodyPr>
          <a:lstStyle/>
          <a:p>
            <a:pPr fontAlgn="base"/>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Information Gain</a:t>
            </a:r>
            <a:endParaRPr lang="en-IN" sz="16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8614692" y="3280240"/>
            <a:ext cx="3574133" cy="338554"/>
          </a:xfrm>
          <a:prstGeom prst="rect">
            <a:avLst/>
          </a:prstGeom>
        </p:spPr>
        <p:txBody>
          <a:bodyPr wrap="square">
            <a:spAutoFit/>
          </a:bodyPr>
          <a:lstStyle/>
          <a:p>
            <a:pPr fontAlgn="base"/>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Gain Ratio</a:t>
            </a:r>
          </a:p>
        </p:txBody>
      </p:sp>
      <p:sp>
        <p:nvSpPr>
          <p:cNvPr id="26" name="Rectangle 25">
            <a:extLst>
              <a:ext uri="{FF2B5EF4-FFF2-40B4-BE49-F238E27FC236}">
                <a16:creationId xmlns:a16="http://schemas.microsoft.com/office/drawing/2014/main" id="{F1FE223A-20B8-480F-8366-49FC612517D0}"/>
              </a:ext>
            </a:extLst>
          </p:cNvPr>
          <p:cNvSpPr/>
          <p:nvPr/>
        </p:nvSpPr>
        <p:spPr>
          <a:xfrm>
            <a:off x="8614692" y="4869160"/>
            <a:ext cx="3574133" cy="338554"/>
          </a:xfrm>
          <a:prstGeom prst="rect">
            <a:avLst/>
          </a:prstGeom>
        </p:spPr>
        <p:txBody>
          <a:bodyPr wrap="square">
            <a:spAutoFit/>
          </a:bodyPr>
          <a:lstStyle/>
          <a:p>
            <a:pPr fontAlgn="base"/>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Symmetrical Uncertainty</a:t>
            </a:r>
            <a:endParaRPr lang="en-IN" sz="16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473611" y="353556"/>
            <a:ext cx="3888432" cy="646331"/>
          </a:xfrm>
          <a:prstGeom prst="rect">
            <a:avLst/>
          </a:prstGeom>
          <a:noFill/>
        </p:spPr>
        <p:txBody>
          <a:bodyPr wrap="square" rtlCol="0">
            <a:spAutoFit/>
          </a:bodyPr>
          <a:lstStyle/>
          <a:p>
            <a:r>
              <a:rPr lang="tr-TR"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Filter Methods</a:t>
            </a:r>
          </a:p>
        </p:txBody>
      </p:sp>
      <p:pic>
        <p:nvPicPr>
          <p:cNvPr id="7" name="Resim 6">
            <a:extLst>
              <a:ext uri="{FF2B5EF4-FFF2-40B4-BE49-F238E27FC236}">
                <a16:creationId xmlns:a16="http://schemas.microsoft.com/office/drawing/2014/main" id="{A6F7958A-2D35-A819-53C1-47E8F8A8E3B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86700" y="2393188"/>
            <a:ext cx="2076740" cy="342948"/>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AA2CCA1D-582F-282B-2373-8DB6C00D0DA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86700" y="3967713"/>
            <a:ext cx="1505160" cy="552527"/>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F1DD0EBA-19C9-AC4D-BD2E-07AA6250AD6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86700" y="5556634"/>
            <a:ext cx="1876687" cy="543001"/>
          </a:xfrm>
          <a:prstGeom prst="rect">
            <a:avLst/>
          </a:prstGeom>
        </p:spPr>
      </p:pic>
      <p:pic>
        <p:nvPicPr>
          <p:cNvPr id="14" name="Resim 13">
            <a:extLst>
              <a:ext uri="{FF2B5EF4-FFF2-40B4-BE49-F238E27FC236}">
                <a16:creationId xmlns:a16="http://schemas.microsoft.com/office/drawing/2014/main" id="{B2F666B7-1E71-1E8B-7CB2-A5B28B7DC53E}"/>
              </a:ext>
            </a:extLst>
          </p:cNvPr>
          <p:cNvPicPr>
            <a:picLocks noChangeAspect="1"/>
          </p:cNvPicPr>
          <p:nvPr/>
        </p:nvPicPr>
        <p:blipFill>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0377" y="2275702"/>
            <a:ext cx="5358227" cy="2686183"/>
          </a:xfrm>
          <a:prstGeom prst="rect">
            <a:avLst/>
          </a:prstGeom>
        </p:spPr>
      </p:pic>
    </p:spTree>
    <p:extLst>
      <p:ext uri="{BB962C8B-B14F-4D97-AF65-F5344CB8AC3E}">
        <p14:creationId xmlns:p14="http://schemas.microsoft.com/office/powerpoint/2010/main" val="359787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25E681-9DF4-45C4-9BA6-3745CE49052E}"/>
              </a:ext>
            </a:extLst>
          </p:cNvPr>
          <p:cNvSpPr/>
          <p:nvPr/>
        </p:nvSpPr>
        <p:spPr>
          <a:xfrm>
            <a:off x="7750595" y="-7034"/>
            <a:ext cx="4464496" cy="6865034"/>
          </a:xfrm>
          <a:prstGeom prst="rect">
            <a:avLst/>
          </a:prstGeom>
          <a:solidFill>
            <a:schemeClr val="accent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40000"/>
                  <a:lumOff val="60000"/>
                </a:schemeClr>
              </a:solidFill>
            </a:endParaRPr>
          </a:p>
        </p:txBody>
      </p:sp>
      <p:sp>
        <p:nvSpPr>
          <p:cNvPr id="3" name="Oval 2">
            <a:extLst>
              <a:ext uri="{FF2B5EF4-FFF2-40B4-BE49-F238E27FC236}">
                <a16:creationId xmlns:a16="http://schemas.microsoft.com/office/drawing/2014/main" id="{867CA7E0-FC2F-426B-89DC-458AD3B6F87F}"/>
              </a:ext>
            </a:extLst>
          </p:cNvPr>
          <p:cNvSpPr/>
          <p:nvPr/>
        </p:nvSpPr>
        <p:spPr>
          <a:xfrm>
            <a:off x="7428656" y="1450198"/>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Open Sans" panose="020B0606030504020204" pitchFamily="34" charset="0"/>
                <a:ea typeface="Open Sans" panose="020B0606030504020204" pitchFamily="34" charset="0"/>
                <a:cs typeface="Open Sans" panose="020B0606030504020204" pitchFamily="34" charset="0"/>
              </a:rPr>
              <a:t>4</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Oval 18">
            <a:extLst>
              <a:ext uri="{FF2B5EF4-FFF2-40B4-BE49-F238E27FC236}">
                <a16:creationId xmlns:a16="http://schemas.microsoft.com/office/drawing/2014/main" id="{7E4C3F9B-F7D3-41E0-A90F-B184C032C4CF}"/>
              </a:ext>
            </a:extLst>
          </p:cNvPr>
          <p:cNvSpPr/>
          <p:nvPr/>
        </p:nvSpPr>
        <p:spPr>
          <a:xfrm>
            <a:off x="7428656" y="3096252"/>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Open Sans" panose="020B0606030504020204" pitchFamily="34" charset="0"/>
                <a:ea typeface="Open Sans" panose="020B0606030504020204" pitchFamily="34" charset="0"/>
                <a:cs typeface="Open Sans" panose="020B0606030504020204" pitchFamily="34" charset="0"/>
              </a:rPr>
              <a:t>5</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Oval 20">
            <a:extLst>
              <a:ext uri="{FF2B5EF4-FFF2-40B4-BE49-F238E27FC236}">
                <a16:creationId xmlns:a16="http://schemas.microsoft.com/office/drawing/2014/main" id="{B923076C-4C44-404D-947F-FDD5087AC5E3}"/>
              </a:ext>
            </a:extLst>
          </p:cNvPr>
          <p:cNvSpPr/>
          <p:nvPr/>
        </p:nvSpPr>
        <p:spPr>
          <a:xfrm>
            <a:off x="7428656" y="4737706"/>
            <a:ext cx="643878" cy="6014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dirty="0">
                <a:latin typeface="Open Sans" panose="020B0606030504020204" pitchFamily="34" charset="0"/>
                <a:ea typeface="Open Sans" panose="020B0606030504020204" pitchFamily="34" charset="0"/>
                <a:cs typeface="Open Sans" panose="020B0606030504020204" pitchFamily="34" charset="0"/>
              </a:rPr>
              <a:t>6</a:t>
            </a:r>
            <a:endParaRPr lang="en-IN" b="1"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A8F9EE3C-EF80-4724-9799-42E08C64A303}"/>
              </a:ext>
            </a:extLst>
          </p:cNvPr>
          <p:cNvSpPr/>
          <p:nvPr/>
        </p:nvSpPr>
        <p:spPr>
          <a:xfrm>
            <a:off x="8613456" y="1582078"/>
            <a:ext cx="3575369" cy="338554"/>
          </a:xfrm>
          <a:prstGeom prst="rect">
            <a:avLst/>
          </a:prstGeom>
        </p:spPr>
        <p:txBody>
          <a:bodyPr wrap="square">
            <a:spAutoFit/>
          </a:bodyPr>
          <a:lstStyle/>
          <a:p>
            <a:pPr fontAlgn="base"/>
            <a:r>
              <a:rPr lang="tr-T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Chi-square</a:t>
            </a:r>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 Test</a:t>
            </a:r>
            <a:endParaRPr lang="en-IN" sz="1600"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9C3275FC-A0E2-4462-B62E-526CF975CD32}"/>
              </a:ext>
            </a:extLst>
          </p:cNvPr>
          <p:cNvSpPr/>
          <p:nvPr/>
        </p:nvSpPr>
        <p:spPr>
          <a:xfrm>
            <a:off x="8614692" y="3280240"/>
            <a:ext cx="3574133" cy="338554"/>
          </a:xfrm>
          <a:prstGeom prst="rect">
            <a:avLst/>
          </a:prstGeom>
        </p:spPr>
        <p:txBody>
          <a:bodyPr wrap="square">
            <a:spAutoFit/>
          </a:bodyPr>
          <a:lstStyle/>
          <a:p>
            <a:pPr fontAlgn="base"/>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Cramer’s V</a:t>
            </a:r>
          </a:p>
        </p:txBody>
      </p:sp>
      <p:sp>
        <p:nvSpPr>
          <p:cNvPr id="26" name="Rectangle 25">
            <a:extLst>
              <a:ext uri="{FF2B5EF4-FFF2-40B4-BE49-F238E27FC236}">
                <a16:creationId xmlns:a16="http://schemas.microsoft.com/office/drawing/2014/main" id="{F1FE223A-20B8-480F-8366-49FC612517D0}"/>
              </a:ext>
            </a:extLst>
          </p:cNvPr>
          <p:cNvSpPr/>
          <p:nvPr/>
        </p:nvSpPr>
        <p:spPr>
          <a:xfrm>
            <a:off x="8614692" y="4869160"/>
            <a:ext cx="3574133" cy="338554"/>
          </a:xfrm>
          <a:prstGeom prst="rect">
            <a:avLst/>
          </a:prstGeom>
        </p:spPr>
        <p:txBody>
          <a:bodyPr wrap="square">
            <a:spAutoFit/>
          </a:bodyPr>
          <a:lstStyle/>
          <a:p>
            <a:pPr fontAlgn="base"/>
            <a:r>
              <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OneR </a:t>
            </a:r>
            <a:r>
              <a:rPr lang="tr-TR" sz="16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Algorithm</a:t>
            </a:r>
            <a:endParaRPr lang="tr-TR"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6A07518E-A7DF-4E84-8A2D-32782BE667EE}"/>
              </a:ext>
            </a:extLst>
          </p:cNvPr>
          <p:cNvSpPr txBox="1"/>
          <p:nvPr/>
        </p:nvSpPr>
        <p:spPr>
          <a:xfrm>
            <a:off x="473611" y="353556"/>
            <a:ext cx="3888432" cy="646331"/>
          </a:xfrm>
          <a:prstGeom prst="rect">
            <a:avLst/>
          </a:prstGeom>
          <a:noFill/>
        </p:spPr>
        <p:txBody>
          <a:bodyPr wrap="square" rtlCol="0">
            <a:spAutoFit/>
          </a:bodyPr>
          <a:lstStyle/>
          <a:p>
            <a:r>
              <a:rPr lang="tr-TR" sz="3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Filter Methods</a:t>
            </a:r>
          </a:p>
        </p:txBody>
      </p:sp>
      <p:pic>
        <p:nvPicPr>
          <p:cNvPr id="7" name="Resim 6">
            <a:extLst>
              <a:ext uri="{FF2B5EF4-FFF2-40B4-BE49-F238E27FC236}">
                <a16:creationId xmlns:a16="http://schemas.microsoft.com/office/drawing/2014/main" id="{A6F7958A-2D35-A819-53C1-47E8F8A8E3B1}"/>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8686700" y="2269551"/>
            <a:ext cx="1798747" cy="703064"/>
          </a:xfrm>
          <a:prstGeom prst="rect">
            <a:avLst/>
          </a:prstGeom>
        </p:spPr>
      </p:pic>
      <p:pic>
        <p:nvPicPr>
          <p:cNvPr id="9" name="Resim 8">
            <a:extLst>
              <a:ext uri="{FF2B5EF4-FFF2-40B4-BE49-F238E27FC236}">
                <a16:creationId xmlns:a16="http://schemas.microsoft.com/office/drawing/2014/main" id="{AA2CCA1D-582F-282B-2373-8DB6C00D0DA7}"/>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8714024" y="3928781"/>
            <a:ext cx="1073332" cy="754971"/>
          </a:xfrm>
          <a:prstGeom prst="rect">
            <a:avLst/>
          </a:prstGeom>
        </p:spPr>
      </p:pic>
      <mc:AlternateContent xmlns:mc="http://schemas.openxmlformats.org/markup-compatibility/2006" xmlns:a14="http://schemas.microsoft.com/office/drawing/2010/main">
        <mc:Choice Requires="a14">
          <p:graphicFrame>
            <p:nvGraphicFramePr>
              <p:cNvPr id="15" name="Tablo 3">
                <a:extLst>
                  <a:ext uri="{FF2B5EF4-FFF2-40B4-BE49-F238E27FC236}">
                    <a16:creationId xmlns:a16="http://schemas.microsoft.com/office/drawing/2014/main" id="{2A43F740-9C9E-9396-DBAE-A7BB1756C1F2}"/>
                  </a:ext>
                </a:extLst>
              </p:cNvPr>
              <p:cNvGraphicFramePr>
                <a:graphicFrameLocks noGrp="1"/>
              </p:cNvGraphicFramePr>
              <p:nvPr>
                <p:extLst>
                  <p:ext uri="{D42A27DB-BD31-4B8C-83A1-F6EECF244321}">
                    <p14:modId xmlns:p14="http://schemas.microsoft.com/office/powerpoint/2010/main" val="2103851240"/>
                  </p:ext>
                </p:extLst>
              </p:nvPr>
            </p:nvGraphicFramePr>
            <p:xfrm>
              <a:off x="659906" y="2382853"/>
              <a:ext cx="5750997" cy="2629723"/>
            </p:xfrm>
            <a:graphic>
              <a:graphicData uri="http://schemas.openxmlformats.org/drawingml/2006/table">
                <a:tbl>
                  <a:tblPr firstRow="1" bandRow="1">
                    <a:tableStyleId>{5940675A-B579-460E-94D1-54222C63F5DA}</a:tableStyleId>
                  </a:tblPr>
                  <a:tblGrid>
                    <a:gridCol w="1409981">
                      <a:extLst>
                        <a:ext uri="{9D8B030D-6E8A-4147-A177-3AD203B41FA5}">
                          <a16:colId xmlns:a16="http://schemas.microsoft.com/office/drawing/2014/main" val="458602523"/>
                        </a:ext>
                      </a:extLst>
                    </a:gridCol>
                    <a:gridCol w="1440160">
                      <a:extLst>
                        <a:ext uri="{9D8B030D-6E8A-4147-A177-3AD203B41FA5}">
                          <a16:colId xmlns:a16="http://schemas.microsoft.com/office/drawing/2014/main" val="524450441"/>
                        </a:ext>
                      </a:extLst>
                    </a:gridCol>
                    <a:gridCol w="1483831">
                      <a:extLst>
                        <a:ext uri="{9D8B030D-6E8A-4147-A177-3AD203B41FA5}">
                          <a16:colId xmlns:a16="http://schemas.microsoft.com/office/drawing/2014/main" val="2227601826"/>
                        </a:ext>
                      </a:extLst>
                    </a:gridCol>
                    <a:gridCol w="1417025">
                      <a:extLst>
                        <a:ext uri="{9D8B030D-6E8A-4147-A177-3AD203B41FA5}">
                          <a16:colId xmlns:a16="http://schemas.microsoft.com/office/drawing/2014/main" val="2683338983"/>
                        </a:ext>
                      </a:extLst>
                    </a:gridCol>
                  </a:tblGrid>
                  <a:tr h="507267">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𝑋</m:t>
                                    </m:r>
                                  </m:e>
                                  <m:sub>
                                    <m:r>
                                      <a:rPr lang="tr-TR" b="0" i="1" dirty="0" smtClean="0">
                                        <a:solidFill>
                                          <a:schemeClr val="tx1">
                                            <a:lumMod val="65000"/>
                                            <a:lumOff val="35000"/>
                                          </a:schemeClr>
                                        </a:solidFill>
                                        <a:latin typeface="Cambria Math" panose="02040503050406030204" pitchFamily="18" charset="0"/>
                                      </a:rPr>
                                      <m:t>1</m:t>
                                    </m:r>
                                  </m:sub>
                                </m:sSub>
                                <m:r>
                                  <a:rPr lang="tr-TR" b="0" i="1" dirty="0" smtClean="0">
                                    <a:solidFill>
                                      <a:schemeClr val="tx1">
                                        <a:lumMod val="65000"/>
                                        <a:lumOff val="35000"/>
                                      </a:schemeClr>
                                    </a:solidFill>
                                    <a:latin typeface="Cambria Math" panose="02040503050406030204" pitchFamily="18" charset="0"/>
                                  </a:rPr>
                                  <m:t>\</m:t>
                                </m:r>
                                <m:r>
                                  <m:rPr>
                                    <m:sty m:val="p"/>
                                  </m:rPr>
                                  <a:rPr lang="tr-TR" b="0" i="1" dirty="0" smtClean="0">
                                    <a:solidFill>
                                      <a:schemeClr val="tx1">
                                        <a:lumMod val="65000"/>
                                        <a:lumOff val="35000"/>
                                      </a:schemeClr>
                                    </a:solidFill>
                                    <a:latin typeface="Cambria Math" panose="02040503050406030204" pitchFamily="18" charset="0"/>
                                  </a:rPr>
                                  <m:t>Y</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tr-TR" b="0" i="1" dirty="0" smtClean="0">
                                    <a:solidFill>
                                      <a:schemeClr val="tx1">
                                        <a:lumMod val="65000"/>
                                        <a:lumOff val="35000"/>
                                      </a:schemeClr>
                                    </a:solidFill>
                                    <a:latin typeface="Cambria Math" panose="02040503050406030204" pitchFamily="18" charset="0"/>
                                  </a:rPr>
                                  <m:t>1</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tr-TR" b="0" i="1" dirty="0" smtClean="0">
                                    <a:solidFill>
                                      <a:schemeClr val="tx1">
                                        <a:lumMod val="65000"/>
                                        <a:lumOff val="35000"/>
                                      </a:schemeClr>
                                    </a:solidFill>
                                    <a:latin typeface="Cambria Math" panose="02040503050406030204" pitchFamily="18" charset="0"/>
                                  </a:rPr>
                                  <m:t>2</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tr-TR" b="0" i="1" smtClean="0">
                                    <a:solidFill>
                                      <a:schemeClr val="tx1">
                                        <a:lumMod val="65000"/>
                                        <a:lumOff val="35000"/>
                                      </a:schemeClr>
                                    </a:solidFill>
                                    <a:latin typeface="Cambria Math" panose="02040503050406030204" pitchFamily="18" charset="0"/>
                                  </a:rPr>
                                  <m:t>𝑇𝑜𝑡𝑎𝑙</m:t>
                                </m:r>
                              </m:oMath>
                            </m:oMathPara>
                          </a14:m>
                          <a:endParaRPr lang="tr-TR" dirty="0">
                            <a:solidFill>
                              <a:schemeClr val="tx1">
                                <a:lumMod val="65000"/>
                                <a:lumOff val="35000"/>
                              </a:schemeClr>
                            </a:solidFill>
                          </a:endParaRPr>
                        </a:p>
                      </a:txBody>
                      <a:tcPr>
                        <a:solidFill>
                          <a:schemeClr val="accent2">
                            <a:lumMod val="40000"/>
                            <a:lumOff val="60000"/>
                          </a:schemeClr>
                        </a:solidFill>
                      </a:tcPr>
                    </a:tc>
                    <a:extLst>
                      <a:ext uri="{0D108BD9-81ED-4DB2-BD59-A6C34878D82A}">
                        <a16:rowId xmlns:a16="http://schemas.microsoft.com/office/drawing/2014/main" val="2531701263"/>
                      </a:ext>
                    </a:extLst>
                  </a:tr>
                  <a:tr h="462682">
                    <a:tc>
                      <a:txBody>
                        <a:bodyPr/>
                        <a:lstStyle/>
                        <a:p>
                          <a:pPr/>
                          <a14:m>
                            <m:oMathPara xmlns:m="http://schemas.openxmlformats.org/officeDocument/2006/math">
                              <m:oMathParaPr>
                                <m:jc m:val="centerGroup"/>
                              </m:oMathParaPr>
                              <m:oMath xmlns:m="http://schemas.openxmlformats.org/officeDocument/2006/math">
                                <m:r>
                                  <a:rPr lang="tr-TR" i="1" smtClean="0">
                                    <a:solidFill>
                                      <a:schemeClr val="tx1">
                                        <a:lumMod val="65000"/>
                                        <a:lumOff val="35000"/>
                                      </a:schemeClr>
                                    </a:solidFill>
                                    <a:latin typeface="Cambria Math" panose="02040503050406030204" pitchFamily="18" charset="0"/>
                                  </a:rPr>
                                  <m:t>1</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11</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12</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𝑛</m:t>
                                    </m:r>
                                  </m:e>
                                  <m:sub>
                                    <m:r>
                                      <a:rPr lang="tr-TR" b="0" i="1" dirty="0" smtClean="0">
                                        <a:solidFill>
                                          <a:schemeClr val="tx1">
                                            <a:lumMod val="65000"/>
                                            <a:lumOff val="35000"/>
                                          </a:schemeClr>
                                        </a:solidFill>
                                        <a:latin typeface="Cambria Math" panose="02040503050406030204" pitchFamily="18" charset="0"/>
                                      </a:rPr>
                                      <m:t>1.</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extLst>
                      <a:ext uri="{0D108BD9-81ED-4DB2-BD59-A6C34878D82A}">
                        <a16:rowId xmlns:a16="http://schemas.microsoft.com/office/drawing/2014/main" val="3278337222"/>
                      </a:ext>
                    </a:extLst>
                  </a:tr>
                  <a:tr h="462682">
                    <a:tc>
                      <a:txBody>
                        <a:bodyPr/>
                        <a:lstStyle/>
                        <a:p>
                          <a:pPr/>
                          <a14:m>
                            <m:oMathPara xmlns:m="http://schemas.openxmlformats.org/officeDocument/2006/math">
                              <m:oMathParaPr>
                                <m:jc m:val="centerGroup"/>
                              </m:oMathParaPr>
                              <m:oMath xmlns:m="http://schemas.openxmlformats.org/officeDocument/2006/math">
                                <m:r>
                                  <a:rPr lang="tr-TR" i="1" smtClean="0">
                                    <a:solidFill>
                                      <a:schemeClr val="tx1">
                                        <a:lumMod val="65000"/>
                                        <a:lumOff val="35000"/>
                                      </a:schemeClr>
                                    </a:solidFill>
                                    <a:latin typeface="Cambria Math" panose="02040503050406030204" pitchFamily="18" charset="0"/>
                                  </a:rPr>
                                  <m:t>2</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21</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22</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𝑛</m:t>
                                    </m:r>
                                  </m:e>
                                  <m:sub>
                                    <m:r>
                                      <a:rPr lang="tr-TR" b="0" i="1" dirty="0" smtClean="0">
                                        <a:solidFill>
                                          <a:schemeClr val="tx1">
                                            <a:lumMod val="65000"/>
                                            <a:lumOff val="35000"/>
                                          </a:schemeClr>
                                        </a:solidFill>
                                        <a:latin typeface="Cambria Math" panose="02040503050406030204" pitchFamily="18" charset="0"/>
                                      </a:rPr>
                                      <m:t>2.</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extLst>
                      <a:ext uri="{0D108BD9-81ED-4DB2-BD59-A6C34878D82A}">
                        <a16:rowId xmlns:a16="http://schemas.microsoft.com/office/drawing/2014/main" val="2317497125"/>
                      </a:ext>
                    </a:extLst>
                  </a:tr>
                  <a:tr h="462682">
                    <a:tc>
                      <a:txBody>
                        <a:bodyPr/>
                        <a:lstStyle/>
                        <a:p>
                          <a:pPr/>
                          <a14:m>
                            <m:oMathPara xmlns:m="http://schemas.openxmlformats.org/officeDocument/2006/math">
                              <m:oMathParaPr>
                                <m:jc m:val="centerGroup"/>
                              </m:oMathParaPr>
                              <m:oMath xmlns:m="http://schemas.openxmlformats.org/officeDocument/2006/math">
                                <m:r>
                                  <a:rPr lang="tr-TR" b="0" i="1" smtClean="0">
                                    <a:solidFill>
                                      <a:schemeClr val="tx1">
                                        <a:lumMod val="65000"/>
                                        <a:lumOff val="35000"/>
                                      </a:schemeClr>
                                    </a:solidFill>
                                    <a:latin typeface="Cambria Math" panose="02040503050406030204" pitchFamily="18" charset="0"/>
                                  </a:rPr>
                                  <m:t>3</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31</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𝑜</m:t>
                                    </m:r>
                                  </m:e>
                                  <m:sub>
                                    <m:r>
                                      <a:rPr lang="tr-TR" b="0" i="1" dirty="0" smtClean="0">
                                        <a:solidFill>
                                          <a:schemeClr val="tx1">
                                            <a:lumMod val="65000"/>
                                            <a:lumOff val="35000"/>
                                          </a:schemeClr>
                                        </a:solidFill>
                                        <a:latin typeface="Cambria Math" panose="02040503050406030204" pitchFamily="18" charset="0"/>
                                      </a:rPr>
                                      <m:t>32</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𝑛</m:t>
                                    </m:r>
                                  </m:e>
                                  <m:sub>
                                    <m:r>
                                      <a:rPr lang="tr-TR" b="0" i="1" dirty="0" smtClean="0">
                                        <a:solidFill>
                                          <a:schemeClr val="tx1">
                                            <a:lumMod val="65000"/>
                                            <a:lumOff val="35000"/>
                                          </a:schemeClr>
                                        </a:solidFill>
                                        <a:latin typeface="Cambria Math" panose="02040503050406030204" pitchFamily="18" charset="0"/>
                                      </a:rPr>
                                      <m:t>3.</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extLst>
                      <a:ext uri="{0D108BD9-81ED-4DB2-BD59-A6C34878D82A}">
                        <a16:rowId xmlns:a16="http://schemas.microsoft.com/office/drawing/2014/main" val="364396388"/>
                      </a:ext>
                    </a:extLst>
                  </a:tr>
                  <a:tr h="734410">
                    <a:tc>
                      <a:txBody>
                        <a:bodyPr/>
                        <a:lstStyle/>
                        <a:p>
                          <a:pPr/>
                          <a14:m>
                            <m:oMathPara xmlns:m="http://schemas.openxmlformats.org/officeDocument/2006/math">
                              <m:oMathParaPr>
                                <m:jc m:val="centerGroup"/>
                              </m:oMathParaPr>
                              <m:oMath xmlns:m="http://schemas.openxmlformats.org/officeDocument/2006/math">
                                <m:r>
                                  <a:rPr lang="tr-TR" i="1" dirty="0" smtClean="0">
                                    <a:solidFill>
                                      <a:schemeClr val="tx1">
                                        <a:lumMod val="65000"/>
                                        <a:lumOff val="35000"/>
                                      </a:schemeClr>
                                    </a:solidFill>
                                    <a:latin typeface="Cambria Math" panose="02040503050406030204" pitchFamily="18" charset="0"/>
                                  </a:rPr>
                                  <m:t>𝑇𝑜𝑡𝑎𝑙</m:t>
                                </m:r>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𝑛</m:t>
                                    </m:r>
                                  </m:e>
                                  <m:sub>
                                    <m:r>
                                      <a:rPr lang="tr-TR" b="0" i="1" dirty="0" smtClean="0">
                                        <a:solidFill>
                                          <a:schemeClr val="tx1">
                                            <a:lumMod val="65000"/>
                                            <a:lumOff val="35000"/>
                                          </a:schemeClr>
                                        </a:solidFill>
                                        <a:latin typeface="Cambria Math" panose="02040503050406030204" pitchFamily="18" charset="0"/>
                                      </a:rPr>
                                      <m:t>.1</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tr-TR" i="1" dirty="0" smtClean="0">
                                        <a:solidFill>
                                          <a:schemeClr val="tx1">
                                            <a:lumMod val="65000"/>
                                            <a:lumOff val="35000"/>
                                          </a:schemeClr>
                                        </a:solidFill>
                                        <a:latin typeface="Cambria Math" panose="02040503050406030204" pitchFamily="18" charset="0"/>
                                      </a:rPr>
                                    </m:ctrlPr>
                                  </m:sSubPr>
                                  <m:e>
                                    <m:r>
                                      <a:rPr lang="tr-TR" b="0" i="1" dirty="0" smtClean="0">
                                        <a:solidFill>
                                          <a:schemeClr val="tx1">
                                            <a:lumMod val="65000"/>
                                            <a:lumOff val="35000"/>
                                          </a:schemeClr>
                                        </a:solidFill>
                                        <a:latin typeface="Cambria Math" panose="02040503050406030204" pitchFamily="18" charset="0"/>
                                      </a:rPr>
                                      <m:t>𝑛</m:t>
                                    </m:r>
                                  </m:e>
                                  <m:sub>
                                    <m:r>
                                      <a:rPr lang="tr-TR" b="0" i="1" dirty="0" smtClean="0">
                                        <a:solidFill>
                                          <a:schemeClr val="tx1">
                                            <a:lumMod val="65000"/>
                                            <a:lumOff val="35000"/>
                                          </a:schemeClr>
                                        </a:solidFill>
                                        <a:latin typeface="Cambria Math" panose="02040503050406030204" pitchFamily="18" charset="0"/>
                                      </a:rPr>
                                      <m:t>.2</m:t>
                                    </m:r>
                                  </m:sub>
                                </m:sSub>
                              </m:oMath>
                            </m:oMathPara>
                          </a14:m>
                          <a:endParaRPr lang="tr-TR" dirty="0">
                            <a:solidFill>
                              <a:schemeClr val="tx1">
                                <a:lumMod val="65000"/>
                                <a:lumOff val="35000"/>
                              </a:schemeClr>
                            </a:solidFill>
                          </a:endParaRPr>
                        </a:p>
                      </a:txBody>
                      <a:tcPr>
                        <a:solidFill>
                          <a:schemeClr val="accent2">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tr-TR" b="0" i="1" smtClean="0">
                                    <a:solidFill>
                                      <a:schemeClr val="tx1">
                                        <a:lumMod val="65000"/>
                                        <a:lumOff val="35000"/>
                                      </a:schemeClr>
                                    </a:solidFill>
                                    <a:latin typeface="Cambria Math" panose="02040503050406030204" pitchFamily="18" charset="0"/>
                                  </a:rPr>
                                  <m:t>𝑛</m:t>
                                </m:r>
                              </m:oMath>
                            </m:oMathPara>
                          </a14:m>
                          <a:endParaRPr lang="tr-TR" dirty="0">
                            <a:solidFill>
                              <a:schemeClr val="tx1">
                                <a:lumMod val="65000"/>
                                <a:lumOff val="35000"/>
                              </a:schemeClr>
                            </a:solidFill>
                          </a:endParaRPr>
                        </a:p>
                      </a:txBody>
                      <a:tcPr>
                        <a:solidFill>
                          <a:schemeClr val="accent2">
                            <a:lumMod val="40000"/>
                            <a:lumOff val="60000"/>
                          </a:schemeClr>
                        </a:solidFill>
                      </a:tcPr>
                    </a:tc>
                    <a:extLst>
                      <a:ext uri="{0D108BD9-81ED-4DB2-BD59-A6C34878D82A}">
                        <a16:rowId xmlns:a16="http://schemas.microsoft.com/office/drawing/2014/main" val="2632424009"/>
                      </a:ext>
                    </a:extLst>
                  </a:tr>
                </a:tbl>
              </a:graphicData>
            </a:graphic>
          </p:graphicFrame>
        </mc:Choice>
        <mc:Fallback xmlns="">
          <p:graphicFrame>
            <p:nvGraphicFramePr>
              <p:cNvPr id="15" name="Tablo 3">
                <a:extLst>
                  <a:ext uri="{FF2B5EF4-FFF2-40B4-BE49-F238E27FC236}">
                    <a16:creationId xmlns:a16="http://schemas.microsoft.com/office/drawing/2014/main" id="{2A43F740-9C9E-9396-DBAE-A7BB1756C1F2}"/>
                  </a:ext>
                </a:extLst>
              </p:cNvPr>
              <p:cNvGraphicFramePr>
                <a:graphicFrameLocks noGrp="1"/>
              </p:cNvGraphicFramePr>
              <p:nvPr>
                <p:extLst>
                  <p:ext uri="{D42A27DB-BD31-4B8C-83A1-F6EECF244321}">
                    <p14:modId xmlns:p14="http://schemas.microsoft.com/office/powerpoint/2010/main" val="2103851240"/>
                  </p:ext>
                </p:extLst>
              </p:nvPr>
            </p:nvGraphicFramePr>
            <p:xfrm>
              <a:off x="659906" y="2382853"/>
              <a:ext cx="5750997" cy="2629723"/>
            </p:xfrm>
            <a:graphic>
              <a:graphicData uri="http://schemas.openxmlformats.org/drawingml/2006/table">
                <a:tbl>
                  <a:tblPr firstRow="1" bandRow="1">
                    <a:tableStyleId>{5940675A-B579-460E-94D1-54222C63F5DA}</a:tableStyleId>
                  </a:tblPr>
                  <a:tblGrid>
                    <a:gridCol w="1409981">
                      <a:extLst>
                        <a:ext uri="{9D8B030D-6E8A-4147-A177-3AD203B41FA5}">
                          <a16:colId xmlns:a16="http://schemas.microsoft.com/office/drawing/2014/main" val="458602523"/>
                        </a:ext>
                      </a:extLst>
                    </a:gridCol>
                    <a:gridCol w="1440160">
                      <a:extLst>
                        <a:ext uri="{9D8B030D-6E8A-4147-A177-3AD203B41FA5}">
                          <a16:colId xmlns:a16="http://schemas.microsoft.com/office/drawing/2014/main" val="524450441"/>
                        </a:ext>
                      </a:extLst>
                    </a:gridCol>
                    <a:gridCol w="1483831">
                      <a:extLst>
                        <a:ext uri="{9D8B030D-6E8A-4147-A177-3AD203B41FA5}">
                          <a16:colId xmlns:a16="http://schemas.microsoft.com/office/drawing/2014/main" val="2227601826"/>
                        </a:ext>
                      </a:extLst>
                    </a:gridCol>
                    <a:gridCol w="1417025">
                      <a:extLst>
                        <a:ext uri="{9D8B030D-6E8A-4147-A177-3AD203B41FA5}">
                          <a16:colId xmlns:a16="http://schemas.microsoft.com/office/drawing/2014/main" val="2683338983"/>
                        </a:ext>
                      </a:extLst>
                    </a:gridCol>
                  </a:tblGrid>
                  <a:tr h="507267">
                    <a:tc>
                      <a:txBody>
                        <a:bodyPr/>
                        <a:lstStyle/>
                        <a:p>
                          <a:endParaRPr lang="tr-TR"/>
                        </a:p>
                      </a:txBody>
                      <a:tcPr>
                        <a:blipFill>
                          <a:blip r:embed="rId5"/>
                          <a:stretch>
                            <a:fillRect l="-433" t="-1190" r="-309524" b="-417857"/>
                          </a:stretch>
                        </a:blipFill>
                      </a:tcPr>
                    </a:tc>
                    <a:tc>
                      <a:txBody>
                        <a:bodyPr/>
                        <a:lstStyle/>
                        <a:p>
                          <a:endParaRPr lang="tr-TR"/>
                        </a:p>
                      </a:txBody>
                      <a:tcPr>
                        <a:blipFill>
                          <a:blip r:embed="rId5"/>
                          <a:stretch>
                            <a:fillRect l="-97890" t="-1190" r="-201688" b="-417857"/>
                          </a:stretch>
                        </a:blipFill>
                      </a:tcPr>
                    </a:tc>
                    <a:tc>
                      <a:txBody>
                        <a:bodyPr/>
                        <a:lstStyle/>
                        <a:p>
                          <a:endParaRPr lang="tr-TR"/>
                        </a:p>
                      </a:txBody>
                      <a:tcPr>
                        <a:blipFill>
                          <a:blip r:embed="rId5"/>
                          <a:stretch>
                            <a:fillRect l="-193004" t="-1190" r="-96708" b="-417857"/>
                          </a:stretch>
                        </a:blipFill>
                      </a:tcPr>
                    </a:tc>
                    <a:tc>
                      <a:txBody>
                        <a:bodyPr/>
                        <a:lstStyle/>
                        <a:p>
                          <a:endParaRPr lang="tr-TR"/>
                        </a:p>
                      </a:txBody>
                      <a:tcPr>
                        <a:blipFill>
                          <a:blip r:embed="rId5"/>
                          <a:stretch>
                            <a:fillRect l="-305579" t="-1190" r="-858" b="-417857"/>
                          </a:stretch>
                        </a:blipFill>
                      </a:tcPr>
                    </a:tc>
                    <a:extLst>
                      <a:ext uri="{0D108BD9-81ED-4DB2-BD59-A6C34878D82A}">
                        <a16:rowId xmlns:a16="http://schemas.microsoft.com/office/drawing/2014/main" val="2531701263"/>
                      </a:ext>
                    </a:extLst>
                  </a:tr>
                  <a:tr h="462682">
                    <a:tc>
                      <a:txBody>
                        <a:bodyPr/>
                        <a:lstStyle/>
                        <a:p>
                          <a:endParaRPr lang="tr-TR"/>
                        </a:p>
                      </a:txBody>
                      <a:tcPr>
                        <a:blipFill>
                          <a:blip r:embed="rId5"/>
                          <a:stretch>
                            <a:fillRect l="-433" t="-111842" r="-309524" b="-361842"/>
                          </a:stretch>
                        </a:blipFill>
                      </a:tcPr>
                    </a:tc>
                    <a:tc>
                      <a:txBody>
                        <a:bodyPr/>
                        <a:lstStyle/>
                        <a:p>
                          <a:endParaRPr lang="tr-TR"/>
                        </a:p>
                      </a:txBody>
                      <a:tcPr>
                        <a:blipFill>
                          <a:blip r:embed="rId5"/>
                          <a:stretch>
                            <a:fillRect l="-97890" t="-111842" r="-201688" b="-361842"/>
                          </a:stretch>
                        </a:blipFill>
                      </a:tcPr>
                    </a:tc>
                    <a:tc>
                      <a:txBody>
                        <a:bodyPr/>
                        <a:lstStyle/>
                        <a:p>
                          <a:endParaRPr lang="tr-TR"/>
                        </a:p>
                      </a:txBody>
                      <a:tcPr>
                        <a:blipFill>
                          <a:blip r:embed="rId5"/>
                          <a:stretch>
                            <a:fillRect l="-193004" t="-111842" r="-96708" b="-361842"/>
                          </a:stretch>
                        </a:blipFill>
                      </a:tcPr>
                    </a:tc>
                    <a:tc>
                      <a:txBody>
                        <a:bodyPr/>
                        <a:lstStyle/>
                        <a:p>
                          <a:endParaRPr lang="tr-TR"/>
                        </a:p>
                      </a:txBody>
                      <a:tcPr>
                        <a:blipFill>
                          <a:blip r:embed="rId5"/>
                          <a:stretch>
                            <a:fillRect l="-305579" t="-111842" r="-858" b="-361842"/>
                          </a:stretch>
                        </a:blipFill>
                      </a:tcPr>
                    </a:tc>
                    <a:extLst>
                      <a:ext uri="{0D108BD9-81ED-4DB2-BD59-A6C34878D82A}">
                        <a16:rowId xmlns:a16="http://schemas.microsoft.com/office/drawing/2014/main" val="3278337222"/>
                      </a:ext>
                    </a:extLst>
                  </a:tr>
                  <a:tr h="462682">
                    <a:tc>
                      <a:txBody>
                        <a:bodyPr/>
                        <a:lstStyle/>
                        <a:p>
                          <a:endParaRPr lang="tr-TR"/>
                        </a:p>
                      </a:txBody>
                      <a:tcPr>
                        <a:blipFill>
                          <a:blip r:embed="rId5"/>
                          <a:stretch>
                            <a:fillRect l="-433" t="-211842" r="-309524" b="-261842"/>
                          </a:stretch>
                        </a:blipFill>
                      </a:tcPr>
                    </a:tc>
                    <a:tc>
                      <a:txBody>
                        <a:bodyPr/>
                        <a:lstStyle/>
                        <a:p>
                          <a:endParaRPr lang="tr-TR"/>
                        </a:p>
                      </a:txBody>
                      <a:tcPr>
                        <a:blipFill>
                          <a:blip r:embed="rId5"/>
                          <a:stretch>
                            <a:fillRect l="-97890" t="-211842" r="-201688" b="-261842"/>
                          </a:stretch>
                        </a:blipFill>
                      </a:tcPr>
                    </a:tc>
                    <a:tc>
                      <a:txBody>
                        <a:bodyPr/>
                        <a:lstStyle/>
                        <a:p>
                          <a:endParaRPr lang="tr-TR"/>
                        </a:p>
                      </a:txBody>
                      <a:tcPr>
                        <a:blipFill>
                          <a:blip r:embed="rId5"/>
                          <a:stretch>
                            <a:fillRect l="-193004" t="-211842" r="-96708" b="-261842"/>
                          </a:stretch>
                        </a:blipFill>
                      </a:tcPr>
                    </a:tc>
                    <a:tc>
                      <a:txBody>
                        <a:bodyPr/>
                        <a:lstStyle/>
                        <a:p>
                          <a:endParaRPr lang="tr-TR"/>
                        </a:p>
                      </a:txBody>
                      <a:tcPr>
                        <a:blipFill>
                          <a:blip r:embed="rId5"/>
                          <a:stretch>
                            <a:fillRect l="-305579" t="-211842" r="-858" b="-261842"/>
                          </a:stretch>
                        </a:blipFill>
                      </a:tcPr>
                    </a:tc>
                    <a:extLst>
                      <a:ext uri="{0D108BD9-81ED-4DB2-BD59-A6C34878D82A}">
                        <a16:rowId xmlns:a16="http://schemas.microsoft.com/office/drawing/2014/main" val="2317497125"/>
                      </a:ext>
                    </a:extLst>
                  </a:tr>
                  <a:tr h="462682">
                    <a:tc>
                      <a:txBody>
                        <a:bodyPr/>
                        <a:lstStyle/>
                        <a:p>
                          <a:endParaRPr lang="tr-TR"/>
                        </a:p>
                      </a:txBody>
                      <a:tcPr>
                        <a:blipFill>
                          <a:blip r:embed="rId5"/>
                          <a:stretch>
                            <a:fillRect l="-433" t="-311842" r="-309524" b="-161842"/>
                          </a:stretch>
                        </a:blipFill>
                      </a:tcPr>
                    </a:tc>
                    <a:tc>
                      <a:txBody>
                        <a:bodyPr/>
                        <a:lstStyle/>
                        <a:p>
                          <a:endParaRPr lang="tr-TR"/>
                        </a:p>
                      </a:txBody>
                      <a:tcPr>
                        <a:blipFill>
                          <a:blip r:embed="rId5"/>
                          <a:stretch>
                            <a:fillRect l="-97890" t="-311842" r="-201688" b="-161842"/>
                          </a:stretch>
                        </a:blipFill>
                      </a:tcPr>
                    </a:tc>
                    <a:tc>
                      <a:txBody>
                        <a:bodyPr/>
                        <a:lstStyle/>
                        <a:p>
                          <a:endParaRPr lang="tr-TR"/>
                        </a:p>
                      </a:txBody>
                      <a:tcPr>
                        <a:blipFill>
                          <a:blip r:embed="rId5"/>
                          <a:stretch>
                            <a:fillRect l="-193004" t="-311842" r="-96708" b="-161842"/>
                          </a:stretch>
                        </a:blipFill>
                      </a:tcPr>
                    </a:tc>
                    <a:tc>
                      <a:txBody>
                        <a:bodyPr/>
                        <a:lstStyle/>
                        <a:p>
                          <a:endParaRPr lang="tr-TR"/>
                        </a:p>
                      </a:txBody>
                      <a:tcPr>
                        <a:blipFill>
                          <a:blip r:embed="rId5"/>
                          <a:stretch>
                            <a:fillRect l="-305579" t="-311842" r="-858" b="-161842"/>
                          </a:stretch>
                        </a:blipFill>
                      </a:tcPr>
                    </a:tc>
                    <a:extLst>
                      <a:ext uri="{0D108BD9-81ED-4DB2-BD59-A6C34878D82A}">
                        <a16:rowId xmlns:a16="http://schemas.microsoft.com/office/drawing/2014/main" val="364396388"/>
                      </a:ext>
                    </a:extLst>
                  </a:tr>
                  <a:tr h="734410">
                    <a:tc>
                      <a:txBody>
                        <a:bodyPr/>
                        <a:lstStyle/>
                        <a:p>
                          <a:endParaRPr lang="tr-TR"/>
                        </a:p>
                      </a:txBody>
                      <a:tcPr>
                        <a:blipFill>
                          <a:blip r:embed="rId5"/>
                          <a:stretch>
                            <a:fillRect l="-433" t="-258678" r="-309524" b="-1653"/>
                          </a:stretch>
                        </a:blipFill>
                      </a:tcPr>
                    </a:tc>
                    <a:tc>
                      <a:txBody>
                        <a:bodyPr/>
                        <a:lstStyle/>
                        <a:p>
                          <a:endParaRPr lang="tr-TR"/>
                        </a:p>
                      </a:txBody>
                      <a:tcPr>
                        <a:blipFill>
                          <a:blip r:embed="rId5"/>
                          <a:stretch>
                            <a:fillRect l="-97890" t="-258678" r="-201688" b="-1653"/>
                          </a:stretch>
                        </a:blipFill>
                      </a:tcPr>
                    </a:tc>
                    <a:tc>
                      <a:txBody>
                        <a:bodyPr/>
                        <a:lstStyle/>
                        <a:p>
                          <a:endParaRPr lang="tr-TR"/>
                        </a:p>
                      </a:txBody>
                      <a:tcPr>
                        <a:blipFill>
                          <a:blip r:embed="rId5"/>
                          <a:stretch>
                            <a:fillRect l="-193004" t="-258678" r="-96708" b="-1653"/>
                          </a:stretch>
                        </a:blipFill>
                      </a:tcPr>
                    </a:tc>
                    <a:tc>
                      <a:txBody>
                        <a:bodyPr/>
                        <a:lstStyle/>
                        <a:p>
                          <a:endParaRPr lang="tr-TR"/>
                        </a:p>
                      </a:txBody>
                      <a:tcPr>
                        <a:blipFill>
                          <a:blip r:embed="rId5"/>
                          <a:stretch>
                            <a:fillRect l="-305579" t="-258678" r="-858" b="-1653"/>
                          </a:stretch>
                        </a:blipFill>
                      </a:tcPr>
                    </a:tc>
                    <a:extLst>
                      <a:ext uri="{0D108BD9-81ED-4DB2-BD59-A6C34878D82A}">
                        <a16:rowId xmlns:a16="http://schemas.microsoft.com/office/drawing/2014/main" val="2632424009"/>
                      </a:ext>
                    </a:extLst>
                  </a:tr>
                </a:tbl>
              </a:graphicData>
            </a:graphic>
          </p:graphicFrame>
        </mc:Fallback>
      </mc:AlternateContent>
    </p:spTree>
    <p:extLst>
      <p:ext uri="{BB962C8B-B14F-4D97-AF65-F5344CB8AC3E}">
        <p14:creationId xmlns:p14="http://schemas.microsoft.com/office/powerpoint/2010/main" val="137905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ikdörtgen 28">
            <a:extLst>
              <a:ext uri="{FF2B5EF4-FFF2-40B4-BE49-F238E27FC236}">
                <a16:creationId xmlns:a16="http://schemas.microsoft.com/office/drawing/2014/main" id="{75271415-CE16-93C4-A978-5CF8A8E825C1}"/>
              </a:ext>
            </a:extLst>
          </p:cNvPr>
          <p:cNvSpPr/>
          <p:nvPr/>
        </p:nvSpPr>
        <p:spPr>
          <a:xfrm>
            <a:off x="1600260" y="5123282"/>
            <a:ext cx="2448272" cy="18140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pic>
        <p:nvPicPr>
          <p:cNvPr id="2" name="Resim 1">
            <a:extLst>
              <a:ext uri="{FF2B5EF4-FFF2-40B4-BE49-F238E27FC236}">
                <a16:creationId xmlns:a16="http://schemas.microsoft.com/office/drawing/2014/main" id="{ABC90859-466F-08ED-436B-E0D7E547A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700" y="1954930"/>
            <a:ext cx="2448272" cy="3349755"/>
          </a:xfrm>
          <a:prstGeom prst="rect">
            <a:avLst/>
          </a:prstGeom>
        </p:spPr>
      </p:pic>
      <p:sp>
        <p:nvSpPr>
          <p:cNvPr id="23" name="Title 1">
            <a:extLst>
              <a:ext uri="{FF2B5EF4-FFF2-40B4-BE49-F238E27FC236}">
                <a16:creationId xmlns:a16="http://schemas.microsoft.com/office/drawing/2014/main" id="{C81F91CE-38E8-2FC2-6AC3-ACCBA589FF24}"/>
              </a:ext>
            </a:extLst>
          </p:cNvPr>
          <p:cNvSpPr txBox="1">
            <a:spLocks/>
          </p:cNvSpPr>
          <p:nvPr/>
        </p:nvSpPr>
        <p:spPr>
          <a:xfrm>
            <a:off x="609441" y="274639"/>
            <a:ext cx="10969943" cy="711081"/>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lang="tr-TR"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IN"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Summary</a:t>
            </a:r>
          </a:p>
        </p:txBody>
      </p:sp>
      <p:sp>
        <p:nvSpPr>
          <p:cNvPr id="30" name="Metin kutusu 29">
            <a:extLst>
              <a:ext uri="{FF2B5EF4-FFF2-40B4-BE49-F238E27FC236}">
                <a16:creationId xmlns:a16="http://schemas.microsoft.com/office/drawing/2014/main" id="{10EFD0D1-270B-2134-34F4-06561C9C0E67}"/>
              </a:ext>
            </a:extLst>
          </p:cNvPr>
          <p:cNvSpPr txBox="1"/>
          <p:nvPr/>
        </p:nvSpPr>
        <p:spPr>
          <a:xfrm>
            <a:off x="4844682" y="2514207"/>
            <a:ext cx="1224136"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dirty="0"/>
              <a:t>Train</a:t>
            </a:r>
          </a:p>
        </p:txBody>
      </p:sp>
      <p:sp>
        <p:nvSpPr>
          <p:cNvPr id="31" name="Metin kutusu 30">
            <a:extLst>
              <a:ext uri="{FF2B5EF4-FFF2-40B4-BE49-F238E27FC236}">
                <a16:creationId xmlns:a16="http://schemas.microsoft.com/office/drawing/2014/main" id="{B0598638-37BB-2CA3-5EAD-106A8EB72EEB}"/>
              </a:ext>
            </a:extLst>
          </p:cNvPr>
          <p:cNvSpPr txBox="1"/>
          <p:nvPr/>
        </p:nvSpPr>
        <p:spPr>
          <a:xfrm>
            <a:off x="4883046" y="4130118"/>
            <a:ext cx="1656184" cy="461665"/>
          </a:xfrm>
          <a:prstGeom prst="rect">
            <a:avLst/>
          </a:prstGeom>
          <a:ln>
            <a:solidFill>
              <a:schemeClr val="accent6">
                <a:lumMod val="60000"/>
                <a:lumOff val="40000"/>
              </a:schemeClr>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dirty="0"/>
              <a:t>Validation</a:t>
            </a:r>
          </a:p>
        </p:txBody>
      </p:sp>
      <p:sp>
        <p:nvSpPr>
          <p:cNvPr id="32" name="Metin kutusu 31">
            <a:extLst>
              <a:ext uri="{FF2B5EF4-FFF2-40B4-BE49-F238E27FC236}">
                <a16:creationId xmlns:a16="http://schemas.microsoft.com/office/drawing/2014/main" id="{F805963A-B911-6025-653F-1DAD4DCC55A7}"/>
              </a:ext>
            </a:extLst>
          </p:cNvPr>
          <p:cNvSpPr txBox="1"/>
          <p:nvPr/>
        </p:nvSpPr>
        <p:spPr>
          <a:xfrm>
            <a:off x="6861528" y="2329542"/>
            <a:ext cx="1443636"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dirty="0"/>
              <a:t>Filter Methods</a:t>
            </a:r>
          </a:p>
        </p:txBody>
      </p:sp>
      <p:sp>
        <p:nvSpPr>
          <p:cNvPr id="33" name="Metin kutusu 32">
            <a:extLst>
              <a:ext uri="{FF2B5EF4-FFF2-40B4-BE49-F238E27FC236}">
                <a16:creationId xmlns:a16="http://schemas.microsoft.com/office/drawing/2014/main" id="{BD7C2B44-BFF6-08D0-C32F-2AF7BA4368E2}"/>
              </a:ext>
            </a:extLst>
          </p:cNvPr>
          <p:cNvSpPr txBox="1"/>
          <p:nvPr/>
        </p:nvSpPr>
        <p:spPr>
          <a:xfrm>
            <a:off x="9060706" y="2298071"/>
            <a:ext cx="1584176"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dirty="0"/>
              <a:t>Logistic Regression</a:t>
            </a:r>
          </a:p>
        </p:txBody>
      </p:sp>
      <p:sp>
        <p:nvSpPr>
          <p:cNvPr id="34" name="Metin kutusu 33">
            <a:extLst>
              <a:ext uri="{FF2B5EF4-FFF2-40B4-BE49-F238E27FC236}">
                <a16:creationId xmlns:a16="http://schemas.microsoft.com/office/drawing/2014/main" id="{30C8F609-DA0F-76CE-C71D-94844B7D7245}"/>
              </a:ext>
            </a:extLst>
          </p:cNvPr>
          <p:cNvSpPr txBox="1"/>
          <p:nvPr/>
        </p:nvSpPr>
        <p:spPr>
          <a:xfrm>
            <a:off x="7534572" y="4149080"/>
            <a:ext cx="2030190" cy="46166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dirty="0"/>
              <a:t>Model Metrics</a:t>
            </a:r>
          </a:p>
        </p:txBody>
      </p:sp>
      <p:sp>
        <p:nvSpPr>
          <p:cNvPr id="35" name="Ok: Yukarı Bükülü 34">
            <a:extLst>
              <a:ext uri="{FF2B5EF4-FFF2-40B4-BE49-F238E27FC236}">
                <a16:creationId xmlns:a16="http://schemas.microsoft.com/office/drawing/2014/main" id="{6DDE49D3-9FD3-144D-22C0-F6558B589DB3}"/>
              </a:ext>
            </a:extLst>
          </p:cNvPr>
          <p:cNvSpPr/>
          <p:nvPr/>
        </p:nvSpPr>
        <p:spPr>
          <a:xfrm>
            <a:off x="4452194" y="3379438"/>
            <a:ext cx="576064" cy="250370"/>
          </a:xfrm>
          <a:prstGeom prst="bentUpArrow">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Ok: Yukarı Bükülü 35">
            <a:extLst>
              <a:ext uri="{FF2B5EF4-FFF2-40B4-BE49-F238E27FC236}">
                <a16:creationId xmlns:a16="http://schemas.microsoft.com/office/drawing/2014/main" id="{0B8961F8-71B7-176F-B019-F37982ED9754}"/>
              </a:ext>
            </a:extLst>
          </p:cNvPr>
          <p:cNvSpPr/>
          <p:nvPr/>
        </p:nvSpPr>
        <p:spPr>
          <a:xfrm flipV="1">
            <a:off x="4452194" y="3629808"/>
            <a:ext cx="576064" cy="249940"/>
          </a:xfrm>
          <a:prstGeom prst="bentUpArrow">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Metin kutusu 39">
            <a:extLst>
              <a:ext uri="{FF2B5EF4-FFF2-40B4-BE49-F238E27FC236}">
                <a16:creationId xmlns:a16="http://schemas.microsoft.com/office/drawing/2014/main" id="{1CD354C6-8F38-C088-76E7-6F3C09CF75BE}"/>
              </a:ext>
            </a:extLst>
          </p:cNvPr>
          <p:cNvSpPr txBox="1"/>
          <p:nvPr/>
        </p:nvSpPr>
        <p:spPr>
          <a:xfrm>
            <a:off x="9579601" y="3418083"/>
            <a:ext cx="1584176" cy="307777"/>
          </a:xfrm>
          <a:prstGeom prst="rect">
            <a:avLst/>
          </a:prstGeom>
          <a:ln>
            <a:solidFill>
              <a:schemeClr val="accent6">
                <a:lumMod val="60000"/>
                <a:lumOff val="40000"/>
              </a:schemeClr>
            </a:solidFill>
          </a:ln>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tr-TR" sz="1400" b="1" dirty="0"/>
              <a:t>Cross Validation</a:t>
            </a:r>
          </a:p>
        </p:txBody>
      </p:sp>
      <p:sp>
        <p:nvSpPr>
          <p:cNvPr id="42" name="Ok: Aşağı 41">
            <a:extLst>
              <a:ext uri="{FF2B5EF4-FFF2-40B4-BE49-F238E27FC236}">
                <a16:creationId xmlns:a16="http://schemas.microsoft.com/office/drawing/2014/main" id="{D8029B5A-99FB-4715-B0F3-8DFD735FE522}"/>
              </a:ext>
            </a:extLst>
          </p:cNvPr>
          <p:cNvSpPr/>
          <p:nvPr/>
        </p:nvSpPr>
        <p:spPr>
          <a:xfrm>
            <a:off x="9185295" y="3247317"/>
            <a:ext cx="115370" cy="830997"/>
          </a:xfrm>
          <a:prstGeom prst="downArrow">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4" name="Ok: Aşağı 43">
            <a:extLst>
              <a:ext uri="{FF2B5EF4-FFF2-40B4-BE49-F238E27FC236}">
                <a16:creationId xmlns:a16="http://schemas.microsoft.com/office/drawing/2014/main" id="{A92BDA02-B5D0-0645-21C5-BB7A3940607B}"/>
              </a:ext>
            </a:extLst>
          </p:cNvPr>
          <p:cNvSpPr/>
          <p:nvPr/>
        </p:nvSpPr>
        <p:spPr>
          <a:xfrm rot="4328638" flipH="1">
            <a:off x="7586589" y="2209443"/>
            <a:ext cx="94247" cy="2785276"/>
          </a:xfrm>
          <a:prstGeom prst="downArrow">
            <a:avLst/>
          </a:prstGeom>
          <a:solidFill>
            <a:schemeClr val="bg1"/>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Ok: Sağ 44">
            <a:extLst>
              <a:ext uri="{FF2B5EF4-FFF2-40B4-BE49-F238E27FC236}">
                <a16:creationId xmlns:a16="http://schemas.microsoft.com/office/drawing/2014/main" id="{66451D41-287C-BB67-999F-AE3FCAAE9BC2}"/>
              </a:ext>
            </a:extLst>
          </p:cNvPr>
          <p:cNvSpPr/>
          <p:nvPr/>
        </p:nvSpPr>
        <p:spPr>
          <a:xfrm>
            <a:off x="6263348" y="2653006"/>
            <a:ext cx="403650" cy="121125"/>
          </a:xfrm>
          <a:prstGeom prst="rightArrow">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Ok: Sağ 45">
            <a:extLst>
              <a:ext uri="{FF2B5EF4-FFF2-40B4-BE49-F238E27FC236}">
                <a16:creationId xmlns:a16="http://schemas.microsoft.com/office/drawing/2014/main" id="{4895EF88-84FB-B0D7-3332-F93AFDBA2372}"/>
              </a:ext>
            </a:extLst>
          </p:cNvPr>
          <p:cNvSpPr/>
          <p:nvPr/>
        </p:nvSpPr>
        <p:spPr>
          <a:xfrm>
            <a:off x="8481110" y="2652917"/>
            <a:ext cx="403650" cy="121125"/>
          </a:xfrm>
          <a:prstGeom prst="rightArrow">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Ok: Sağ 46">
            <a:extLst>
              <a:ext uri="{FF2B5EF4-FFF2-40B4-BE49-F238E27FC236}">
                <a16:creationId xmlns:a16="http://schemas.microsoft.com/office/drawing/2014/main" id="{9844D762-C540-E469-7C89-417E5E8E004E}"/>
              </a:ext>
            </a:extLst>
          </p:cNvPr>
          <p:cNvSpPr/>
          <p:nvPr/>
        </p:nvSpPr>
        <p:spPr>
          <a:xfrm>
            <a:off x="6835076" y="4344144"/>
            <a:ext cx="403650" cy="121125"/>
          </a:xfrm>
          <a:prstGeom prst="rightArrow">
            <a:avLst/>
          </a:prstGeom>
          <a:solidFill>
            <a:schemeClr val="bg1">
              <a:lumMod val="9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94074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
            <a:extLst>
              <a:ext uri="{FF2B5EF4-FFF2-40B4-BE49-F238E27FC236}">
                <a16:creationId xmlns:a16="http://schemas.microsoft.com/office/drawing/2014/main" id="{96A49B1B-30D4-A56A-6F4C-50501216DF3B}"/>
              </a:ext>
            </a:extLst>
          </p:cNvPr>
          <p:cNvSpPr/>
          <p:nvPr/>
        </p:nvSpPr>
        <p:spPr>
          <a:xfrm>
            <a:off x="4551599" y="821194"/>
            <a:ext cx="3330415" cy="484908"/>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Logistic</a:t>
            </a: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tr-TR" sz="18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Regression</a:t>
            </a:r>
            <a:endParaRPr kumimoji="0" lang="en-IN"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Connector 3">
            <a:extLst>
              <a:ext uri="{FF2B5EF4-FFF2-40B4-BE49-F238E27FC236}">
                <a16:creationId xmlns:a16="http://schemas.microsoft.com/office/drawing/2014/main" id="{FD9FB478-0B7F-AE1A-E9A9-BD8B91811842}"/>
              </a:ext>
            </a:extLst>
          </p:cNvPr>
          <p:cNvCxnSpPr/>
          <p:nvPr/>
        </p:nvCxnSpPr>
        <p:spPr>
          <a:xfrm>
            <a:off x="4092200" y="1638238"/>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3">
            <a:extLst>
              <a:ext uri="{FF2B5EF4-FFF2-40B4-BE49-F238E27FC236}">
                <a16:creationId xmlns:a16="http://schemas.microsoft.com/office/drawing/2014/main" id="{91AE3C4F-9448-262E-617B-1737C5BF7BC7}"/>
              </a:ext>
            </a:extLst>
          </p:cNvPr>
          <p:cNvCxnSpPr/>
          <p:nvPr/>
        </p:nvCxnSpPr>
        <p:spPr>
          <a:xfrm>
            <a:off x="8161051" y="1638238"/>
            <a:ext cx="0" cy="39604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Rectangle 37">
            <a:extLst>
              <a:ext uri="{FF2B5EF4-FFF2-40B4-BE49-F238E27FC236}">
                <a16:creationId xmlns:a16="http://schemas.microsoft.com/office/drawing/2014/main" id="{9C861469-7973-9587-3DDA-4F2D9C305A96}"/>
              </a:ext>
            </a:extLst>
          </p:cNvPr>
          <p:cNvSpPr/>
          <p:nvPr/>
        </p:nvSpPr>
        <p:spPr>
          <a:xfrm>
            <a:off x="4424791" y="1880552"/>
            <a:ext cx="3577650" cy="1169551"/>
          </a:xfrm>
          <a:prstGeom prst="rect">
            <a:avLst/>
          </a:prstGeom>
        </p:spPr>
        <p:txBody>
          <a:bodyPr wrap="square">
            <a:spAutoFit/>
          </a:bodyPr>
          <a:lstStyle/>
          <a:p>
            <a:pPr lvl="0" algn="just" fontAlgn="base">
              <a:defRPr/>
            </a:pPr>
            <a:r>
              <a:rPr kumimoji="0" lang="tr-TR" sz="140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Lojistic regression</a:t>
            </a:r>
            <a:r>
              <a:rPr kumimoji="0" lang="en-US" sz="1400" b="0" i="0" u="none" strike="noStrike" kern="1200" cap="none" spc="0" normalizeH="0" baseline="0" noProof="0" dirty="0">
                <a:ln>
                  <a:noFill/>
                </a:ln>
                <a:solidFill>
                  <a:prstClr val="black">
                    <a:lumMod val="65000"/>
                    <a:lumOff val="35000"/>
                  </a:prstClr>
                </a:solidFill>
                <a:effectLst/>
                <a:uLnTx/>
                <a:uFillTx/>
                <a:latin typeface="Open Sans" panose="020B0606030504020204" pitchFamily="34" charset="0"/>
                <a:ea typeface="Open Sans" panose="020B0606030504020204" pitchFamily="34" charset="0"/>
                <a:cs typeface="Open Sans" panose="020B0606030504020204" pitchFamily="34" charset="0"/>
              </a:rPr>
              <a:t> is used only for two-class problems. It belongs to the family of "probabilistic classifiers" and uses the maximum likelihood estimation to evaluate the class probability.</a:t>
            </a:r>
            <a:endParaRPr kumimoji="0" lang="en-IN" sz="14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p:txBody>
      </p:sp>
      <p:pic>
        <p:nvPicPr>
          <p:cNvPr id="9" name="Resim 8">
            <a:extLst>
              <a:ext uri="{FF2B5EF4-FFF2-40B4-BE49-F238E27FC236}">
                <a16:creationId xmlns:a16="http://schemas.microsoft.com/office/drawing/2014/main" id="{328EF3A4-D517-5E31-F643-AC1D25A271F6}"/>
              </a:ext>
            </a:extLst>
          </p:cNvPr>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4">
                    <a14:imgEffect>
                      <a14:sharpenSoften amount="1000"/>
                    </a14:imgEffect>
                  </a14:imgLayer>
                </a14:imgProps>
              </a:ext>
              <a:ext uri="{28A0092B-C50C-407E-A947-70E740481C1C}">
                <a14:useLocalDpi xmlns:a14="http://schemas.microsoft.com/office/drawing/2010/main" val="0"/>
              </a:ext>
            </a:extLst>
          </a:blip>
          <a:srcRect/>
          <a:stretch/>
        </p:blipFill>
        <p:spPr>
          <a:xfrm>
            <a:off x="5465916" y="3676482"/>
            <a:ext cx="1486404" cy="1360989"/>
          </a:xfrm>
          <a:prstGeom prst="rect">
            <a:avLst/>
          </a:prstGeom>
          <a:noFill/>
        </p:spPr>
      </p:pic>
      <p:sp>
        <p:nvSpPr>
          <p:cNvPr id="27" name="Rectangle: Rounded Corners 36">
            <a:extLst>
              <a:ext uri="{FF2B5EF4-FFF2-40B4-BE49-F238E27FC236}">
                <a16:creationId xmlns:a16="http://schemas.microsoft.com/office/drawing/2014/main" id="{39541937-8849-DB87-C91E-10BF2A3BFEBD}"/>
              </a:ext>
            </a:extLst>
          </p:cNvPr>
          <p:cNvSpPr/>
          <p:nvPr/>
        </p:nvSpPr>
        <p:spPr>
          <a:xfrm>
            <a:off x="351867" y="821194"/>
            <a:ext cx="3456384" cy="484908"/>
          </a:xfrm>
          <a:prstGeom prst="roundRect">
            <a:avLst>
              <a:gd name="adj" fmla="val 50000"/>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Cross </a:t>
            </a:r>
            <a:r>
              <a:rPr kumimoji="0" lang="tr-TR" sz="18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Validation</a:t>
            </a:r>
            <a:endParaRPr kumimoji="0" lang="en-IN" sz="18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0" name="Resim 29">
            <a:extLst>
              <a:ext uri="{FF2B5EF4-FFF2-40B4-BE49-F238E27FC236}">
                <a16:creationId xmlns:a16="http://schemas.microsoft.com/office/drawing/2014/main" id="{A34FDC4F-43B0-9E69-12FE-7169031B3B9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1022" b="-1"/>
          <a:stretch/>
        </p:blipFill>
        <p:spPr>
          <a:xfrm>
            <a:off x="220985" y="2488519"/>
            <a:ext cx="3718148" cy="2463161"/>
          </a:xfrm>
          <a:prstGeom prst="rect">
            <a:avLst/>
          </a:prstGeom>
        </p:spPr>
      </p:pic>
      <p:sp>
        <p:nvSpPr>
          <p:cNvPr id="34" name="Dikdörtgen 33">
            <a:extLst>
              <a:ext uri="{FF2B5EF4-FFF2-40B4-BE49-F238E27FC236}">
                <a16:creationId xmlns:a16="http://schemas.microsoft.com/office/drawing/2014/main" id="{1E7F5CD7-A1A2-A448-291D-2AF428FD87F2}"/>
              </a:ext>
            </a:extLst>
          </p:cNvPr>
          <p:cNvSpPr/>
          <p:nvPr/>
        </p:nvSpPr>
        <p:spPr>
          <a:xfrm>
            <a:off x="393183" y="2200487"/>
            <a:ext cx="576064" cy="28803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
        <p:nvSpPr>
          <p:cNvPr id="35" name="Dikdörtgen 34">
            <a:extLst>
              <a:ext uri="{FF2B5EF4-FFF2-40B4-BE49-F238E27FC236}">
                <a16:creationId xmlns:a16="http://schemas.microsoft.com/office/drawing/2014/main" id="{C5E2E9A7-8F3C-4046-C32A-9B36D49407E5}"/>
              </a:ext>
            </a:extLst>
          </p:cNvPr>
          <p:cNvSpPr/>
          <p:nvPr/>
        </p:nvSpPr>
        <p:spPr>
          <a:xfrm>
            <a:off x="1029815" y="2200487"/>
            <a:ext cx="2099672" cy="288032"/>
          </a:xfrm>
          <a:prstGeom prst="rect">
            <a:avLst/>
          </a:prstGeom>
          <a:solidFill>
            <a:schemeClr val="tx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
        <p:nvSpPr>
          <p:cNvPr id="36" name="Rectangle: Rounded Corners 36">
            <a:extLst>
              <a:ext uri="{FF2B5EF4-FFF2-40B4-BE49-F238E27FC236}">
                <a16:creationId xmlns:a16="http://schemas.microsoft.com/office/drawing/2014/main" id="{E6B96B5A-84C4-5D06-A5CC-007FF5466883}"/>
              </a:ext>
            </a:extLst>
          </p:cNvPr>
          <p:cNvSpPr/>
          <p:nvPr/>
        </p:nvSpPr>
        <p:spPr>
          <a:xfrm>
            <a:off x="8362759" y="821194"/>
            <a:ext cx="3456384" cy="4849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b="1" dirty="0">
                <a:latin typeface="Open Sans" panose="020B0606030504020204" pitchFamily="34" charset="0"/>
                <a:ea typeface="Open Sans" panose="020B0606030504020204" pitchFamily="34" charset="0"/>
                <a:cs typeface="Open Sans" panose="020B0606030504020204" pitchFamily="34" charset="0"/>
              </a:rPr>
              <a:t>Model </a:t>
            </a:r>
            <a:r>
              <a:rPr lang="tr-TR" sz="1800" b="1" dirty="0" err="1">
                <a:latin typeface="Open Sans" panose="020B0606030504020204" pitchFamily="34" charset="0"/>
                <a:ea typeface="Open Sans" panose="020B0606030504020204" pitchFamily="34" charset="0"/>
                <a:cs typeface="Open Sans" panose="020B0606030504020204" pitchFamily="34" charset="0"/>
              </a:rPr>
              <a:t>Metrics</a:t>
            </a:r>
            <a:endParaRPr lang="en-IN" sz="1800"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37" name="Resim 36" descr="tablo içeren bir resim&#10;&#10;Açıklama otomatik olarak oluşturuldu">
            <a:extLst>
              <a:ext uri="{FF2B5EF4-FFF2-40B4-BE49-F238E27FC236}">
                <a16:creationId xmlns:a16="http://schemas.microsoft.com/office/drawing/2014/main" id="{AE4C29DD-DF8E-27ED-5699-C59D15D392E8}"/>
              </a:ext>
            </a:extLst>
          </p:cNvPr>
          <p:cNvPicPr>
            <a:picLocks noChangeAspect="1"/>
          </p:cNvPicPr>
          <p:nvPr/>
        </p:nvPicPr>
        <p:blipFill>
          <a:blip r:embed="rId6">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358993" y="1880552"/>
            <a:ext cx="3337326" cy="1687000"/>
          </a:xfrm>
          <a:prstGeom prst="rect">
            <a:avLst/>
          </a:prstGeom>
        </p:spPr>
      </p:pic>
      <p:pic>
        <p:nvPicPr>
          <p:cNvPr id="38" name="Resim 37">
            <a:extLst>
              <a:ext uri="{FF2B5EF4-FFF2-40B4-BE49-F238E27FC236}">
                <a16:creationId xmlns:a16="http://schemas.microsoft.com/office/drawing/2014/main" id="{090FD6EE-8E16-58A1-56DA-9AE2247E7E93}"/>
              </a:ext>
            </a:extLst>
          </p:cNvPr>
          <p:cNvPicPr>
            <a:picLocks noChangeAspect="1"/>
          </p:cNvPicPr>
          <p:nvPr/>
        </p:nvPicPr>
        <p:blipFill>
          <a:blip r:embed="rId7">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55709" y="4581128"/>
            <a:ext cx="1429478" cy="1319986"/>
          </a:xfrm>
          <a:prstGeom prst="rect">
            <a:avLst/>
          </a:prstGeom>
        </p:spPr>
      </p:pic>
      <p:pic>
        <p:nvPicPr>
          <p:cNvPr id="39" name="Resim 38">
            <a:extLst>
              <a:ext uri="{FF2B5EF4-FFF2-40B4-BE49-F238E27FC236}">
                <a16:creationId xmlns:a16="http://schemas.microsoft.com/office/drawing/2014/main" id="{973CD698-587E-E129-0A0E-B95E7857387B}"/>
              </a:ext>
            </a:extLst>
          </p:cNvPr>
          <p:cNvPicPr>
            <a:picLocks noChangeAspect="1"/>
          </p:cNvPicPr>
          <p:nvPr/>
        </p:nvPicPr>
        <p:blipFill>
          <a:blip r:embed="rId8">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126860" y="4581128"/>
            <a:ext cx="1429478" cy="1319986"/>
          </a:xfrm>
          <a:prstGeom prst="rect">
            <a:avLst/>
          </a:prstGeom>
        </p:spPr>
      </p:pic>
      <p:sp>
        <p:nvSpPr>
          <p:cNvPr id="40" name="Rectangle 37">
            <a:extLst>
              <a:ext uri="{FF2B5EF4-FFF2-40B4-BE49-F238E27FC236}">
                <a16:creationId xmlns:a16="http://schemas.microsoft.com/office/drawing/2014/main" id="{49B56EE2-406C-95AA-1BF6-1C901830E586}"/>
              </a:ext>
            </a:extLst>
          </p:cNvPr>
          <p:cNvSpPr/>
          <p:nvPr/>
        </p:nvSpPr>
        <p:spPr>
          <a:xfrm>
            <a:off x="10561643" y="5102621"/>
            <a:ext cx="730958" cy="276999"/>
          </a:xfrm>
          <a:prstGeom prst="rect">
            <a:avLst/>
          </a:prstGeom>
        </p:spPr>
        <p:txBody>
          <a:bodyPr wrap="square">
            <a:spAutoFit/>
          </a:bodyPr>
          <a:lstStyle/>
          <a:p>
            <a:pPr lvl="0" algn="ctr" fontAlgn="base">
              <a:defRPr/>
            </a:pPr>
            <a:r>
              <a:rPr kumimoji="0" lang="tr-TR"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AUC</a:t>
            </a:r>
            <a:endParaRPr kumimoji="0" lang="en-IN"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endParaRPr>
          </a:p>
        </p:txBody>
      </p:sp>
      <p:sp>
        <p:nvSpPr>
          <p:cNvPr id="41" name="Rectangle 37">
            <a:extLst>
              <a:ext uri="{FF2B5EF4-FFF2-40B4-BE49-F238E27FC236}">
                <a16:creationId xmlns:a16="http://schemas.microsoft.com/office/drawing/2014/main" id="{EE73D195-A29F-D387-A437-092D79F366F1}"/>
              </a:ext>
            </a:extLst>
          </p:cNvPr>
          <p:cNvSpPr/>
          <p:nvPr/>
        </p:nvSpPr>
        <p:spPr>
          <a:xfrm>
            <a:off x="8818471" y="5151042"/>
            <a:ext cx="730958" cy="276999"/>
          </a:xfrm>
          <a:prstGeom prst="rect">
            <a:avLst/>
          </a:prstGeom>
        </p:spPr>
        <p:txBody>
          <a:bodyPr wrap="square">
            <a:spAutoFit/>
          </a:bodyPr>
          <a:lstStyle/>
          <a:p>
            <a:pPr lvl="0" algn="ctr" fontAlgn="base">
              <a:defRPr/>
            </a:pPr>
            <a:r>
              <a:rPr kumimoji="0" lang="tr-TR"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ROC</a:t>
            </a:r>
            <a:endParaRPr kumimoji="0" lang="en-IN" sz="1200"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2" name="Rectangle 37">
                <a:extLst>
                  <a:ext uri="{FF2B5EF4-FFF2-40B4-BE49-F238E27FC236}">
                    <a16:creationId xmlns:a16="http://schemas.microsoft.com/office/drawing/2014/main" id="{C1AB2DBC-0677-FD74-44A3-A021B6F23329}"/>
                  </a:ext>
                </a:extLst>
              </p:cNvPr>
              <p:cNvSpPr/>
              <p:nvPr/>
            </p:nvSpPr>
            <p:spPr>
              <a:xfrm>
                <a:off x="8337818" y="3690586"/>
                <a:ext cx="3578083" cy="557460"/>
              </a:xfrm>
              <a:prstGeom prst="rect">
                <a:avLst/>
              </a:prstGeom>
            </p:spPr>
            <p:txBody>
              <a:bodyPr wrap="square">
                <a:spAutoFit/>
              </a:bodyPr>
              <a:lstStyle/>
              <a:p>
                <a:pPr lvl="0" algn="ctr" fontAlgn="base">
                  <a:defRPr/>
                </a:pPr>
                <a14:m>
                  <m:oMathPara xmlns:m="http://schemas.openxmlformats.org/officeDocument/2006/math">
                    <m:oMathParaPr>
                      <m:jc m:val="left"/>
                    </m:oMathParaPr>
                    <m:oMath xmlns:m="http://schemas.openxmlformats.org/officeDocument/2006/math">
                      <m:r>
                        <a:rPr kumimoji="0" lang="tr-TR" sz="1600" b="0" i="1" u="none" strike="noStrike" kern="1200" cap="none" spc="0" normalizeH="0" baseline="0" noProof="0" dirty="0" smtClean="0">
                          <a:ln>
                            <a:noFill/>
                          </a:ln>
                          <a:solidFill>
                            <a:prstClr val="black">
                              <a:lumMod val="65000"/>
                              <a:lumOff val="35000"/>
                            </a:prstClr>
                          </a:solidFill>
                          <a:effectLst/>
                          <a:uLnTx/>
                          <a:uFillTx/>
                          <a:latin typeface="Cambria Math" panose="02040503050406030204" pitchFamily="18" charset="0"/>
                          <a:ea typeface="Open Sans" panose="020B0606030504020204" pitchFamily="34" charset="0"/>
                          <a:cs typeface="Open Sans" panose="020B0606030504020204" pitchFamily="34" charset="0"/>
                        </a:rPr>
                        <m:t>𝐴𝑐𝑐𝑢𝑟𝑎𝑛𝑐𝑦</m:t>
                      </m:r>
                      <m:r>
                        <a:rPr kumimoji="0" lang="tr-TR" sz="1600" b="0" i="1" u="none" strike="noStrike" kern="1200" cap="none" spc="0" normalizeH="0" baseline="0" noProof="0" dirty="0" smtClean="0">
                          <a:ln>
                            <a:noFill/>
                          </a:ln>
                          <a:solidFill>
                            <a:prstClr val="black">
                              <a:lumMod val="65000"/>
                              <a:lumOff val="35000"/>
                            </a:prstClr>
                          </a:solidFill>
                          <a:effectLst/>
                          <a:uLnTx/>
                          <a:uFillTx/>
                          <a:latin typeface="Cambria Math" panose="02040503050406030204" pitchFamily="18" charset="0"/>
                          <a:ea typeface="Open Sans" panose="020B0606030504020204" pitchFamily="34" charset="0"/>
                          <a:cs typeface="Open Sans" panose="020B0606030504020204" pitchFamily="34" charset="0"/>
                        </a:rPr>
                        <m:t> = </m:t>
                      </m:r>
                      <m:f>
                        <m:fPr>
                          <m:ctrlP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ctrlPr>
                        </m:fPr>
                        <m:num>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𝑇𝑃</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𝑇𝑁</m:t>
                          </m:r>
                        </m:num>
                        <m:den>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𝑇𝑃</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𝐹𝑃</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𝐹𝑁</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m:t>
                          </m:r>
                          <m: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m:t>𝑇𝑁</m:t>
                          </m:r>
                        </m:den>
                      </m:f>
                      <a:fld id="{825F15A7-03F4-43D7-82C5-3E23DA2F108C}" type="mathplaceholder">
                        <a:rPr kumimoji="0" lang="tr-TR" sz="1600" b="0" i="1" u="none" strike="noStrike" kern="1200" cap="none" spc="0" normalizeH="0" baseline="0" noProof="0" smtClean="0">
                          <a:ln>
                            <a:noFill/>
                          </a:ln>
                          <a:solidFill>
                            <a:prstClr val="black">
                              <a:lumMod val="65000"/>
                              <a:lumOff val="35000"/>
                            </a:prstClr>
                          </a:solidFill>
                          <a:effectLst/>
                          <a:uLnTx/>
                          <a:uFillTx/>
                          <a:latin typeface="Cambria Math" panose="02040503050406030204" pitchFamily="18" charset="0"/>
                        </a:rPr>
                        <a:t>.</a:t>
                      </a:fld>
                    </m:oMath>
                  </m:oMathPara>
                </a14:m>
                <a:endParaRPr kumimoji="0" lang="en-IN"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cs typeface="Arial" panose="020B0604020202020204" pitchFamily="34" charset="0"/>
                </a:endParaRPr>
              </a:p>
            </p:txBody>
          </p:sp>
        </mc:Choice>
        <mc:Fallback xmlns="">
          <p:sp>
            <p:nvSpPr>
              <p:cNvPr id="42" name="Rectangle 37">
                <a:extLst>
                  <a:ext uri="{FF2B5EF4-FFF2-40B4-BE49-F238E27FC236}">
                    <a16:creationId xmlns:a16="http://schemas.microsoft.com/office/drawing/2014/main" id="{C1AB2DBC-0677-FD74-44A3-A021B6F23329}"/>
                  </a:ext>
                </a:extLst>
              </p:cNvPr>
              <p:cNvSpPr>
                <a:spLocks noRot="1" noChangeAspect="1" noMove="1" noResize="1" noEditPoints="1" noAdjustHandles="1" noChangeArrowheads="1" noChangeShapeType="1" noTextEdit="1"/>
              </p:cNvSpPr>
              <p:nvPr/>
            </p:nvSpPr>
            <p:spPr>
              <a:xfrm>
                <a:off x="8337818" y="3690586"/>
                <a:ext cx="3578083" cy="557460"/>
              </a:xfrm>
              <a:prstGeom prst="rect">
                <a:avLst/>
              </a:prstGeom>
              <a:blipFill>
                <a:blip r:embed="rId9"/>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282506105"/>
      </p:ext>
    </p:extLst>
  </p:cSld>
  <p:clrMapOvr>
    <a:masterClrMapping/>
  </p:clrMapOvr>
</p:sld>
</file>

<file path=ppt/theme/theme1.xml><?xml version="1.0" encoding="utf-8"?>
<a:theme xmlns:a="http://schemas.openxmlformats.org/drawingml/2006/main" name="Office Theme">
  <a:themeElements>
    <a:clrScheme name="Custom 13">
      <a:dk1>
        <a:sysClr val="windowText" lastClr="000000"/>
      </a:dk1>
      <a:lt1>
        <a:sysClr val="window" lastClr="FFFFFF"/>
      </a:lt1>
      <a:dk2>
        <a:srgbClr val="1F497D"/>
      </a:dk2>
      <a:lt2>
        <a:srgbClr val="EEECE1"/>
      </a:lt2>
      <a:accent1>
        <a:srgbClr val="0187C0"/>
      </a:accent1>
      <a:accent2>
        <a:srgbClr val="57687B"/>
      </a:accent2>
      <a:accent3>
        <a:srgbClr val="359CDB"/>
      </a:accent3>
      <a:accent4>
        <a:srgbClr val="F4AB17"/>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9542</TotalTime>
  <Words>1960</Words>
  <Application>Microsoft Office PowerPoint</Application>
  <PresentationFormat>Özel</PresentationFormat>
  <Paragraphs>183</Paragraphs>
  <Slides>14</Slides>
  <Notes>14</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14</vt:i4>
      </vt:variant>
    </vt:vector>
  </HeadingPairs>
  <TitlesOfParts>
    <vt:vector size="20" baseType="lpstr">
      <vt:lpstr>Arial</vt:lpstr>
      <vt:lpstr>Calibri</vt:lpstr>
      <vt:lpstr>Cambria Math</vt:lpstr>
      <vt:lpstr>Open Sans</vt:lpstr>
      <vt:lpstr>Poppins</vt:lpstr>
      <vt:lpstr>Office Theme</vt:lpstr>
      <vt:lpstr>PowerPoint Sunusu</vt:lpstr>
      <vt:lpstr>PowerPoint Sunusu</vt:lpstr>
      <vt:lpstr>Machine Learning</vt:lpstr>
      <vt:lpstr>Feature Selection</vt:lpstr>
      <vt:lpstr>PowerPoint Sunusu</vt:lpstr>
      <vt:lpstr>PowerPoint Sunusu</vt:lpstr>
      <vt:lpstr>PowerPoint Sunusu</vt:lpstr>
      <vt:lpstr>PowerPoint Sunusu</vt:lpstr>
      <vt:lpstr>PowerPoint Sunusu</vt:lpstr>
      <vt:lpstr>PowerPoint Sunusu</vt:lpstr>
      <vt:lpstr>PowerPoint Sunusu</vt:lpstr>
      <vt:lpstr>Conclusions</vt:lpstr>
      <vt:lpstr>References</vt:lpstr>
      <vt:lpstr>PowerPoint Sunusu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Buse Baltacıoglu</cp:lastModifiedBy>
  <cp:revision>168</cp:revision>
  <dcterms:created xsi:type="dcterms:W3CDTF">2013-09-12T13:05:01Z</dcterms:created>
  <dcterms:modified xsi:type="dcterms:W3CDTF">2023-01-01T15:13:58Z</dcterms:modified>
</cp:coreProperties>
</file>